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1"/>
  </p:notesMasterIdLst>
  <p:sldIdLst>
    <p:sldId id="273" r:id="rId5"/>
    <p:sldId id="257" r:id="rId6"/>
    <p:sldId id="258" r:id="rId7"/>
    <p:sldId id="259" r:id="rId8"/>
    <p:sldId id="260" r:id="rId9"/>
    <p:sldId id="261" r:id="rId1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8BEA29-4BD1-4BB9-84DA-F4E0A2AD4DAB}" v="84" dt="2023-10-05T09:33:01.636"/>
    <p1510:client id="{27230F0A-2A34-E767-A9DF-4C1CAE8375E1}" v="28" dt="2023-07-30T07:55:36.378"/>
    <p1510:client id="{3AF10C7A-C9A0-4272-3E75-97E4171F8953}" v="9" dt="2023-11-14T20:32:53.786"/>
    <p1510:client id="{E13FBD07-3FB6-3D0D-E454-D5BBC405749E}" v="148" dt="2023-11-14T19:54:19.970"/>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9" name="Shape 449"/>
          <p:cNvSpPr>
            <a:spLocks noGrp="1" noRot="1" noChangeAspect="1"/>
          </p:cNvSpPr>
          <p:nvPr>
            <p:ph type="sldImg"/>
          </p:nvPr>
        </p:nvSpPr>
        <p:spPr>
          <a:xfrm>
            <a:off x="1143000" y="685800"/>
            <a:ext cx="4572000" cy="3429000"/>
          </a:xfrm>
          <a:prstGeom prst="rect">
            <a:avLst/>
          </a:prstGeom>
        </p:spPr>
        <p:txBody>
          <a:bodyPr/>
          <a:lstStyle/>
          <a:p>
            <a:endParaRPr/>
          </a:p>
        </p:txBody>
      </p:sp>
      <p:sp>
        <p:nvSpPr>
          <p:cNvPr id="450" name="Shape 45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hape 495"/>
          <p:cNvSpPr>
            <a:spLocks noGrp="1" noRot="1" noChangeAspect="1"/>
          </p:cNvSpPr>
          <p:nvPr>
            <p:ph type="sldImg"/>
          </p:nvPr>
        </p:nvSpPr>
        <p:spPr>
          <a:xfrm>
            <a:off x="381000" y="685800"/>
            <a:ext cx="6096000" cy="3429000"/>
          </a:xfrm>
          <a:prstGeom prst="rect">
            <a:avLst/>
          </a:prstGeom>
        </p:spPr>
        <p:txBody>
          <a:bodyPr/>
          <a:lstStyle/>
          <a:p>
            <a:endParaRPr/>
          </a:p>
        </p:txBody>
      </p:sp>
      <p:sp>
        <p:nvSpPr>
          <p:cNvPr id="496" name="Shape 496"/>
          <p:cNvSpPr>
            <a:spLocks noGrp="1"/>
          </p:cNvSpPr>
          <p:nvPr>
            <p:ph type="body" sz="quarter" idx="1"/>
          </p:nvPr>
        </p:nvSpPr>
        <p:spPr>
          <a:prstGeom prst="rect">
            <a:avLst/>
          </a:prstGeom>
        </p:spPr>
        <p:txBody>
          <a:bodyPr/>
          <a:lstStyle/>
          <a:p>
            <a:r>
              <a:t>The objective of this workshop are 3 fold: </a:t>
            </a:r>
          </a:p>
          <a:p>
            <a:pPr marL="171450" indent="-171450">
              <a:buSzPct val="100000"/>
              <a:buChar char="-"/>
            </a:pPr>
            <a:r>
              <a:t>Give you some vital information about the interview and what is coming next</a:t>
            </a:r>
          </a:p>
          <a:p>
            <a:pPr marL="171450" indent="-171450">
              <a:buSzPct val="100000"/>
              <a:buChar char="-"/>
            </a:pPr>
            <a:r>
              <a:t>Discuss storytelling and how you can use it in your presentation </a:t>
            </a:r>
          </a:p>
          <a:p>
            <a:pPr marL="171450" indent="-171450">
              <a:buSzPct val="100000"/>
              <a:buChar char="-"/>
            </a:pPr>
            <a:r>
              <a:t>Run through any questions you may have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exto do Título"/>
          <p:cNvSpPr txBox="1">
            <a:spLocks noGrp="1"/>
          </p:cNvSpPr>
          <p:nvPr>
            <p:ph type="title"/>
          </p:nvPr>
        </p:nvSpPr>
        <p:spPr>
          <a:xfrm>
            <a:off x="1524000" y="1122362"/>
            <a:ext cx="9144000" cy="2387601"/>
          </a:xfrm>
          <a:prstGeom prst="rect">
            <a:avLst/>
          </a:prstGeom>
        </p:spPr>
        <p:txBody>
          <a:bodyPr anchor="b"/>
          <a:lstStyle>
            <a:lvl1pPr algn="ctr">
              <a:defRPr sz="6000"/>
            </a:lvl1pPr>
          </a:lstStyle>
          <a:p>
            <a:r>
              <a:t>Texto do Título</a:t>
            </a:r>
          </a:p>
        </p:txBody>
      </p:sp>
      <p:sp>
        <p:nvSpPr>
          <p:cNvPr id="12" name="Nível de Corpo Um…"/>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13"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92" name="Picture Placeholder 18"/>
          <p:cNvSpPr>
            <a:spLocks noGrp="1"/>
          </p:cNvSpPr>
          <p:nvPr>
            <p:ph type="pic" idx="21"/>
          </p:nvPr>
        </p:nvSpPr>
        <p:spPr>
          <a:xfrm>
            <a:off x="0" y="0"/>
            <a:ext cx="12192000" cy="6858000"/>
          </a:xfrm>
          <a:prstGeom prst="rect">
            <a:avLst/>
          </a:prstGeom>
        </p:spPr>
        <p:txBody>
          <a:bodyPr lIns="91439" rIns="91439">
            <a:noAutofit/>
          </a:bodyPr>
          <a:lstStyle/>
          <a:p>
            <a:endParaRPr/>
          </a:p>
        </p:txBody>
      </p:sp>
      <p:sp>
        <p:nvSpPr>
          <p:cNvPr id="93"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94" name="Rectangle 3"/>
          <p:cNvSpPr/>
          <p:nvPr/>
        </p:nvSpPr>
        <p:spPr>
          <a:xfrm>
            <a:off x="7065157" y="3714008"/>
            <a:ext cx="5317343" cy="2716288"/>
          </a:xfrm>
          <a:prstGeom prst="rect">
            <a:avLst/>
          </a:prstGeom>
          <a:solidFill>
            <a:srgbClr val="074859"/>
          </a:solidFill>
          <a:ln w="12700">
            <a:solidFill>
              <a:srgbClr val="053541"/>
            </a:solidFill>
            <a:miter/>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95" name="Picture 14" descr="Picture 14"/>
          <p:cNvPicPr>
            <a:picLocks noChangeAspect="1"/>
          </p:cNvPicPr>
          <p:nvPr/>
        </p:nvPicPr>
        <p:blipFill>
          <a:blip r:embed="rId2"/>
          <a:stretch>
            <a:fillRect/>
          </a:stretch>
        </p:blipFill>
        <p:spPr>
          <a:xfrm>
            <a:off x="7304313" y="3985748"/>
            <a:ext cx="2690081" cy="1024662"/>
          </a:xfrm>
          <a:prstGeom prst="rect">
            <a:avLst/>
          </a:prstGeom>
          <a:ln w="12700">
            <a:miter lim="400000"/>
          </a:ln>
        </p:spPr>
      </p:pic>
      <p:sp>
        <p:nvSpPr>
          <p:cNvPr id="96" name="TextBox 15"/>
          <p:cNvSpPr txBox="1"/>
          <p:nvPr/>
        </p:nvSpPr>
        <p:spPr>
          <a:xfrm>
            <a:off x="7350032" y="5699125"/>
            <a:ext cx="4796248" cy="4597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400">
                <a:solidFill>
                  <a:srgbClr val="FFFFFF"/>
                </a:solidFill>
                <a:latin typeface="Greycliff CF Bold"/>
                <a:ea typeface="Greycliff CF Bold"/>
                <a:cs typeface="Greycliff CF Bold"/>
                <a:sym typeface="Greycliff CF Bold"/>
              </a:defRPr>
            </a:pPr>
            <a:r>
              <a:t>Collaborate. Innovate. Educate</a:t>
            </a:r>
            <a:r>
              <a:rPr b="1"/>
              <a:t>.</a:t>
            </a:r>
          </a:p>
        </p:txBody>
      </p:sp>
      <p:sp>
        <p:nvSpPr>
          <p:cNvPr id="97" name="Straight Connector 16"/>
          <p:cNvSpPr/>
          <p:nvPr/>
        </p:nvSpPr>
        <p:spPr>
          <a:xfrm>
            <a:off x="7393407" y="5547843"/>
            <a:ext cx="1020261" cy="1"/>
          </a:xfrm>
          <a:prstGeom prst="line">
            <a:avLst/>
          </a:prstGeom>
          <a:ln w="76200">
            <a:solidFill>
              <a:srgbClr val="FFCE37"/>
            </a:solidFill>
            <a:miter/>
          </a:ln>
        </p:spPr>
        <p:txBody>
          <a:bodyPr lIns="45719" rIns="45719"/>
          <a:lstStyle/>
          <a:p>
            <a:endParaRPr/>
          </a:p>
        </p:txBody>
      </p:sp>
      <p:sp>
        <p:nvSpPr>
          <p:cNvPr id="9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105" name="Picture Placeholder 7"/>
          <p:cNvSpPr>
            <a:spLocks noGrp="1"/>
          </p:cNvSpPr>
          <p:nvPr>
            <p:ph type="pic" idx="21"/>
          </p:nvPr>
        </p:nvSpPr>
        <p:spPr>
          <a:xfrm>
            <a:off x="-15506" y="-45719"/>
            <a:ext cx="12207506" cy="5937976"/>
          </a:xfrm>
          <a:prstGeom prst="rect">
            <a:avLst/>
          </a:prstGeom>
        </p:spPr>
        <p:txBody>
          <a:bodyPr lIns="91439" rIns="91439">
            <a:noAutofit/>
          </a:bodyPr>
          <a:lstStyle/>
          <a:p>
            <a:endParaRPr/>
          </a:p>
        </p:txBody>
      </p:sp>
      <p:sp>
        <p:nvSpPr>
          <p:cNvPr id="106" name="Rectangle 22"/>
          <p:cNvSpPr/>
          <p:nvPr/>
        </p:nvSpPr>
        <p:spPr>
          <a:xfrm>
            <a:off x="-15506" y="5861623"/>
            <a:ext cx="12207507" cy="996377"/>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07" name="Add a presentation title"/>
          <p:cNvSpPr txBox="1">
            <a:spLocks noGrp="1"/>
          </p:cNvSpPr>
          <p:nvPr>
            <p:ph type="title" hasCustomPrompt="1"/>
          </p:nvPr>
        </p:nvSpPr>
        <p:spPr>
          <a:xfrm>
            <a:off x="1524000" y="1050966"/>
            <a:ext cx="9144000" cy="1656608"/>
          </a:xfrm>
          <a:prstGeom prst="rect">
            <a:avLst/>
          </a:prstGeom>
        </p:spPr>
        <p:txBody>
          <a:bodyPr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108" name="Nível de Corpo Um…"/>
          <p:cNvSpPr txBox="1">
            <a:spLocks noGrp="1"/>
          </p:cNvSpPr>
          <p:nvPr>
            <p:ph type="body" sz="quarter" idx="1" hasCustomPrompt="1"/>
          </p:nvPr>
        </p:nvSpPr>
        <p:spPr>
          <a:xfrm>
            <a:off x="1524000" y="2972646"/>
            <a:ext cx="9144000" cy="365126"/>
          </a:xfrm>
          <a:prstGeom prst="rect">
            <a:avLst/>
          </a:prstGeom>
        </p:spPr>
        <p:txBody>
          <a:bodyPr/>
          <a:lstStyle>
            <a:lvl1pPr marL="0" indent="0" algn="ctr">
              <a:buSzTx/>
              <a:buFontTx/>
              <a:buNone/>
              <a:defRPr sz="2400">
                <a:solidFill>
                  <a:srgbClr val="074859"/>
                </a:solidFill>
                <a:latin typeface="Source Sans Pro"/>
                <a:ea typeface="Source Sans Pro"/>
                <a:cs typeface="Source Sans Pro"/>
                <a:sym typeface="Source Sans Pro"/>
              </a:defRPr>
            </a:lvl1pPr>
            <a:lvl2pPr marL="0" indent="457200" algn="ctr">
              <a:buSzTx/>
              <a:buFontTx/>
              <a:buNone/>
              <a:defRPr sz="2400">
                <a:solidFill>
                  <a:srgbClr val="074859"/>
                </a:solidFill>
                <a:latin typeface="Source Sans Pro"/>
                <a:ea typeface="Source Sans Pro"/>
                <a:cs typeface="Source Sans Pro"/>
                <a:sym typeface="Source Sans Pro"/>
              </a:defRPr>
            </a:lvl2pPr>
            <a:lvl3pPr marL="0" indent="914400" algn="ctr">
              <a:buSzTx/>
              <a:buFontTx/>
              <a:buNone/>
              <a:defRPr sz="2400">
                <a:solidFill>
                  <a:srgbClr val="074859"/>
                </a:solidFill>
                <a:latin typeface="Source Sans Pro"/>
                <a:ea typeface="Source Sans Pro"/>
                <a:cs typeface="Source Sans Pro"/>
                <a:sym typeface="Source Sans Pro"/>
              </a:defRPr>
            </a:lvl3pPr>
            <a:lvl4pPr marL="0" indent="1371600" algn="ctr">
              <a:buSzTx/>
              <a:buFontTx/>
              <a:buNone/>
              <a:defRPr sz="2400">
                <a:solidFill>
                  <a:srgbClr val="074859"/>
                </a:solidFill>
                <a:latin typeface="Source Sans Pro"/>
                <a:ea typeface="Source Sans Pro"/>
                <a:cs typeface="Source Sans Pro"/>
                <a:sym typeface="Source Sans Pro"/>
              </a:defRPr>
            </a:lvl4pPr>
            <a:lvl5pPr marL="0" indent="182880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109" name="TextBox 14"/>
          <p:cNvSpPr txBox="1"/>
          <p:nvPr/>
        </p:nvSpPr>
        <p:spPr>
          <a:xfrm>
            <a:off x="3700022" y="6176993"/>
            <a:ext cx="6407392" cy="396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110" name="Straight Connector 15"/>
          <p:cNvSpPr/>
          <p:nvPr/>
        </p:nvSpPr>
        <p:spPr>
          <a:xfrm>
            <a:off x="2147454" y="2792570"/>
            <a:ext cx="7897092" cy="1"/>
          </a:xfrm>
          <a:prstGeom prst="line">
            <a:avLst/>
          </a:prstGeom>
          <a:ln w="76200">
            <a:solidFill>
              <a:srgbClr val="FFCE37"/>
            </a:solidFill>
            <a:miter/>
          </a:ln>
        </p:spPr>
        <p:txBody>
          <a:bodyPr lIns="45719" rIns="45719"/>
          <a:lstStyle/>
          <a:p>
            <a:endParaRPr/>
          </a:p>
        </p:txBody>
      </p:sp>
      <p:pic>
        <p:nvPicPr>
          <p:cNvPr id="111" name="Picture 23" descr="Picture 23"/>
          <p:cNvPicPr>
            <a:picLocks noChangeAspect="1"/>
          </p:cNvPicPr>
          <p:nvPr/>
        </p:nvPicPr>
        <p:blipFill>
          <a:blip r:embed="rId2"/>
          <a:stretch>
            <a:fillRect/>
          </a:stretch>
        </p:blipFill>
        <p:spPr>
          <a:xfrm>
            <a:off x="10527176" y="6078359"/>
            <a:ext cx="1395381" cy="531507"/>
          </a:xfrm>
          <a:prstGeom prst="rect">
            <a:avLst/>
          </a:prstGeom>
          <a:ln w="12700">
            <a:miter lim="400000"/>
          </a:ln>
        </p:spPr>
      </p:pic>
      <p:sp>
        <p:nvSpPr>
          <p:cNvPr id="112" name="Text Placeholder 2"/>
          <p:cNvSpPr>
            <a:spLocks noGrp="1"/>
          </p:cNvSpPr>
          <p:nvPr>
            <p:ph type="body" sz="quarter" idx="22" hasCustomPrompt="1"/>
          </p:nvPr>
        </p:nvSpPr>
        <p:spPr>
          <a:xfrm>
            <a:off x="201612" y="5641058"/>
            <a:ext cx="4433889" cy="27863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1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Icon stats page">
    <p:spTree>
      <p:nvGrpSpPr>
        <p:cNvPr id="1" name=""/>
        <p:cNvGrpSpPr/>
        <p:nvPr/>
      </p:nvGrpSpPr>
      <p:grpSpPr>
        <a:xfrm>
          <a:off x="0" y="0"/>
          <a:ext cx="0" cy="0"/>
          <a:chOff x="0" y="0"/>
          <a:chExt cx="0" cy="0"/>
        </a:xfrm>
      </p:grpSpPr>
      <p:sp>
        <p:nvSpPr>
          <p:cNvPr id="120" name="Rectangle 13"/>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21" name="Picture Placeholder 11"/>
          <p:cNvSpPr>
            <a:spLocks noGrp="1"/>
          </p:cNvSpPr>
          <p:nvPr>
            <p:ph type="pic" sz="half" idx="21"/>
          </p:nvPr>
        </p:nvSpPr>
        <p:spPr>
          <a:xfrm>
            <a:off x="1" y="1177925"/>
            <a:ext cx="5394960" cy="5676900"/>
          </a:xfrm>
          <a:prstGeom prst="rect">
            <a:avLst/>
          </a:prstGeom>
        </p:spPr>
        <p:txBody>
          <a:bodyPr lIns="91439" rIns="91439">
            <a:noAutofit/>
          </a:bodyPr>
          <a:lstStyle/>
          <a:p>
            <a:endParaRPr/>
          </a:p>
        </p:txBody>
      </p:sp>
      <p:sp>
        <p:nvSpPr>
          <p:cNvPr id="122" name="Rectangle 16"/>
          <p:cNvSpPr/>
          <p:nvPr/>
        </p:nvSpPr>
        <p:spPr>
          <a:xfrm>
            <a:off x="5394961" y="3220720"/>
            <a:ext cx="6797040" cy="363336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23" name="Picture 21" descr="Picture 2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24" name="Nível de Corpo Um…"/>
          <p:cNvSpPr txBox="1">
            <a:spLocks noGrp="1"/>
          </p:cNvSpPr>
          <p:nvPr>
            <p:ph type="body" sz="quarter" idx="1" hasCustomPrompt="1"/>
          </p:nvPr>
        </p:nvSpPr>
        <p:spPr>
          <a:xfrm>
            <a:off x="5705473" y="1444625"/>
            <a:ext cx="5980558" cy="667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Deep sea Blue 20pt</a:t>
            </a:r>
          </a:p>
          <a:p>
            <a:pPr lvl="1"/>
            <a:endParaRPr/>
          </a:p>
          <a:p>
            <a:pPr lvl="2"/>
            <a:endParaRPr/>
          </a:p>
          <a:p>
            <a:pPr lvl="3"/>
            <a:endParaRPr/>
          </a:p>
          <a:p>
            <a:pPr lvl="4"/>
            <a:endParaRPr/>
          </a:p>
        </p:txBody>
      </p:sp>
      <p:sp>
        <p:nvSpPr>
          <p:cNvPr id="12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26" name="Text Placeholder 5"/>
          <p:cNvSpPr>
            <a:spLocks noGrp="1"/>
          </p:cNvSpPr>
          <p:nvPr>
            <p:ph type="body" sz="quarter" idx="22" hasCustomPrompt="1"/>
          </p:nvPr>
        </p:nvSpPr>
        <p:spPr>
          <a:xfrm>
            <a:off x="5705030" y="2112963"/>
            <a:ext cx="5980558" cy="99536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27" name="Text Placeholder 3"/>
          <p:cNvSpPr>
            <a:spLocks noGrp="1"/>
          </p:cNvSpPr>
          <p:nvPr>
            <p:ph type="body" sz="quarter" idx="23" hasCustomPrompt="1"/>
          </p:nvPr>
        </p:nvSpPr>
        <p:spPr>
          <a:xfrm>
            <a:off x="5705030" y="3486784"/>
            <a:ext cx="5980558" cy="408559"/>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Deep sea Blue 16pt</a:t>
            </a:r>
          </a:p>
        </p:txBody>
      </p:sp>
      <p:sp>
        <p:nvSpPr>
          <p:cNvPr id="128" name="Picture Placeholder 10"/>
          <p:cNvSpPr>
            <a:spLocks noGrp="1"/>
          </p:cNvSpPr>
          <p:nvPr>
            <p:ph type="pic" sz="quarter" idx="24"/>
          </p:nvPr>
        </p:nvSpPr>
        <p:spPr>
          <a:xfrm>
            <a:off x="5705475" y="4216400"/>
            <a:ext cx="1042988" cy="1042988"/>
          </a:xfrm>
          <a:prstGeom prst="rect">
            <a:avLst/>
          </a:prstGeom>
        </p:spPr>
        <p:txBody>
          <a:bodyPr lIns="91439" rIns="91439">
            <a:noAutofit/>
          </a:bodyPr>
          <a:lstStyle/>
          <a:p>
            <a:endParaRPr/>
          </a:p>
        </p:txBody>
      </p:sp>
      <p:sp>
        <p:nvSpPr>
          <p:cNvPr id="129" name="Picture Placeholder 10"/>
          <p:cNvSpPr>
            <a:spLocks noGrp="1"/>
          </p:cNvSpPr>
          <p:nvPr>
            <p:ph type="pic" sz="quarter" idx="25"/>
          </p:nvPr>
        </p:nvSpPr>
        <p:spPr>
          <a:xfrm>
            <a:off x="8970072" y="4214367"/>
            <a:ext cx="1042989" cy="1042989"/>
          </a:xfrm>
          <a:prstGeom prst="rect">
            <a:avLst/>
          </a:prstGeom>
        </p:spPr>
        <p:txBody>
          <a:bodyPr lIns="91439" rIns="91439">
            <a:noAutofit/>
          </a:bodyPr>
          <a:lstStyle/>
          <a:p>
            <a:endParaRPr/>
          </a:p>
        </p:txBody>
      </p:sp>
      <p:sp>
        <p:nvSpPr>
          <p:cNvPr id="130" name="Picture Placeholder 10"/>
          <p:cNvSpPr>
            <a:spLocks noGrp="1"/>
          </p:cNvSpPr>
          <p:nvPr>
            <p:ph type="pic" sz="quarter" idx="26"/>
          </p:nvPr>
        </p:nvSpPr>
        <p:spPr>
          <a:xfrm>
            <a:off x="5705030" y="5502328"/>
            <a:ext cx="1042989" cy="1042989"/>
          </a:xfrm>
          <a:prstGeom prst="rect">
            <a:avLst/>
          </a:prstGeom>
        </p:spPr>
        <p:txBody>
          <a:bodyPr lIns="91439" rIns="91439">
            <a:noAutofit/>
          </a:bodyPr>
          <a:lstStyle/>
          <a:p>
            <a:endParaRPr/>
          </a:p>
        </p:txBody>
      </p:sp>
      <p:sp>
        <p:nvSpPr>
          <p:cNvPr id="131" name="Picture Placeholder 10"/>
          <p:cNvSpPr>
            <a:spLocks noGrp="1"/>
          </p:cNvSpPr>
          <p:nvPr>
            <p:ph type="pic" sz="quarter" idx="27"/>
          </p:nvPr>
        </p:nvSpPr>
        <p:spPr>
          <a:xfrm>
            <a:off x="8970072" y="5449113"/>
            <a:ext cx="1042989" cy="1042989"/>
          </a:xfrm>
          <a:prstGeom prst="rect">
            <a:avLst/>
          </a:prstGeom>
        </p:spPr>
        <p:txBody>
          <a:bodyPr lIns="91439" rIns="91439">
            <a:noAutofit/>
          </a:bodyPr>
          <a:lstStyle/>
          <a:p>
            <a:endParaRPr/>
          </a:p>
        </p:txBody>
      </p:sp>
      <p:sp>
        <p:nvSpPr>
          <p:cNvPr id="132" name="Text Placeholder 31"/>
          <p:cNvSpPr>
            <a:spLocks noGrp="1"/>
          </p:cNvSpPr>
          <p:nvPr>
            <p:ph type="body" sz="quarter" idx="28" hasCustomPrompt="1"/>
          </p:nvPr>
        </p:nvSpPr>
        <p:spPr>
          <a:xfrm>
            <a:off x="6931025"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3" name="Text Placeholder 31"/>
          <p:cNvSpPr>
            <a:spLocks noGrp="1"/>
          </p:cNvSpPr>
          <p:nvPr>
            <p:ph type="body" sz="quarter" idx="29" hasCustomPrompt="1"/>
          </p:nvPr>
        </p:nvSpPr>
        <p:spPr>
          <a:xfrm>
            <a:off x="6931024" y="5502328"/>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4" name="Text Placeholder 31"/>
          <p:cNvSpPr>
            <a:spLocks noGrp="1"/>
          </p:cNvSpPr>
          <p:nvPr>
            <p:ph type="body" sz="quarter" idx="30" hasCustomPrompt="1"/>
          </p:nvPr>
        </p:nvSpPr>
        <p:spPr>
          <a:xfrm>
            <a:off x="10179494" y="5446162"/>
            <a:ext cx="1763714" cy="10445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5" name="Text Placeholder 31"/>
          <p:cNvSpPr>
            <a:spLocks noGrp="1"/>
          </p:cNvSpPr>
          <p:nvPr>
            <p:ph type="body" sz="quarter" idx="31" hasCustomPrompt="1"/>
          </p:nvPr>
        </p:nvSpPr>
        <p:spPr>
          <a:xfrm>
            <a:off x="10179494" y="4213225"/>
            <a:ext cx="1763714" cy="104457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36" name="Text Placeholder 2"/>
          <p:cNvSpPr>
            <a:spLocks noGrp="1"/>
          </p:cNvSpPr>
          <p:nvPr>
            <p:ph type="body" sz="quarter" idx="32"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3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Chart and stats page">
    <p:spTree>
      <p:nvGrpSpPr>
        <p:cNvPr id="1" name=""/>
        <p:cNvGrpSpPr/>
        <p:nvPr/>
      </p:nvGrpSpPr>
      <p:grpSpPr>
        <a:xfrm>
          <a:off x="0" y="0"/>
          <a:ext cx="0" cy="0"/>
          <a:chOff x="0" y="0"/>
          <a:chExt cx="0" cy="0"/>
        </a:xfrm>
      </p:grpSpPr>
      <p:sp>
        <p:nvSpPr>
          <p:cNvPr id="144" name="Rectangle 9"/>
          <p:cNvSpPr/>
          <p:nvPr/>
        </p:nvSpPr>
        <p:spPr>
          <a:xfrm>
            <a:off x="0" y="10659"/>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5"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pic>
        <p:nvPicPr>
          <p:cNvPr id="146" name="Picture 11" descr="Picture 11"/>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47" name="Rectangle 17"/>
          <p:cNvSpPr/>
          <p:nvPr/>
        </p:nvSpPr>
        <p:spPr>
          <a:xfrm>
            <a:off x="0" y="3565525"/>
            <a:ext cx="12192000" cy="329247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48" name="Picture Placeholder 12"/>
          <p:cNvSpPr>
            <a:spLocks noGrp="1"/>
          </p:cNvSpPr>
          <p:nvPr>
            <p:ph type="pic" sz="quarter" idx="21"/>
          </p:nvPr>
        </p:nvSpPr>
        <p:spPr>
          <a:xfrm>
            <a:off x="0" y="1180201"/>
            <a:ext cx="4084638" cy="2385324"/>
          </a:xfrm>
          <a:prstGeom prst="rect">
            <a:avLst/>
          </a:prstGeom>
        </p:spPr>
        <p:txBody>
          <a:bodyPr lIns="91439" rIns="91439">
            <a:noAutofit/>
          </a:bodyPr>
          <a:lstStyle/>
          <a:p>
            <a:endParaRPr/>
          </a:p>
        </p:txBody>
      </p:sp>
      <p:sp>
        <p:nvSpPr>
          <p:cNvPr id="149" name="Rectangle 19"/>
          <p:cNvSpPr/>
          <p:nvPr/>
        </p:nvSpPr>
        <p:spPr>
          <a:xfrm>
            <a:off x="8483599" y="1729776"/>
            <a:ext cx="2936242" cy="1623025"/>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50" name="Nível de Corpo Um…"/>
          <p:cNvSpPr txBox="1">
            <a:spLocks noGrp="1"/>
          </p:cNvSpPr>
          <p:nvPr>
            <p:ph type="body" sz="quarter" idx="1" hasCustomPrompt="1"/>
          </p:nvPr>
        </p:nvSpPr>
        <p:spPr>
          <a:xfrm>
            <a:off x="4378325" y="1388585"/>
            <a:ext cx="3435350" cy="655638"/>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51" name="Text Placeholder 3"/>
          <p:cNvSpPr>
            <a:spLocks noGrp="1"/>
          </p:cNvSpPr>
          <p:nvPr>
            <p:ph type="body" sz="quarter" idx="22" hasCustomPrompt="1"/>
          </p:nvPr>
        </p:nvSpPr>
        <p:spPr>
          <a:xfrm>
            <a:off x="8639174"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152" name="Picture Placeholder 5"/>
          <p:cNvSpPr>
            <a:spLocks noGrp="1"/>
          </p:cNvSpPr>
          <p:nvPr>
            <p:ph type="pic" sz="quarter" idx="23"/>
          </p:nvPr>
        </p:nvSpPr>
        <p:spPr>
          <a:xfrm>
            <a:off x="8192654" y="1389062"/>
            <a:ext cx="914402" cy="760174"/>
          </a:xfrm>
          <a:prstGeom prst="rect">
            <a:avLst/>
          </a:prstGeom>
        </p:spPr>
        <p:txBody>
          <a:bodyPr lIns="91439" rIns="91439">
            <a:noAutofit/>
          </a:bodyPr>
          <a:lstStyle/>
          <a:p>
            <a:endParaRPr/>
          </a:p>
        </p:txBody>
      </p:sp>
      <p:sp>
        <p:nvSpPr>
          <p:cNvPr id="153" name="Text Placeholder 21"/>
          <p:cNvSpPr>
            <a:spLocks noGrp="1"/>
          </p:cNvSpPr>
          <p:nvPr>
            <p:ph type="body" sz="quarter" idx="24" hasCustomPrompt="1"/>
          </p:nvPr>
        </p:nvSpPr>
        <p:spPr>
          <a:xfrm>
            <a:off x="4378325" y="2149475"/>
            <a:ext cx="3435350" cy="12033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54" name="Text Placeholder 23"/>
          <p:cNvSpPr>
            <a:spLocks noGrp="1"/>
          </p:cNvSpPr>
          <p:nvPr>
            <p:ph type="body" sz="quarter" idx="25" hasCustomPrompt="1"/>
          </p:nvPr>
        </p:nvSpPr>
        <p:spPr>
          <a:xfrm>
            <a:off x="406400" y="3824287"/>
            <a:ext cx="4442691" cy="571501"/>
          </a:xfrm>
          <a:prstGeom prst="rect">
            <a:avLst/>
          </a:prstGeom>
        </p:spPr>
        <p:txBody>
          <a:bodyPr/>
          <a:lstStyle>
            <a:lvl1pPr marL="0" indent="0" defTabSz="795527">
              <a:spcBef>
                <a:spcPts val="800"/>
              </a:spcBef>
              <a:buSzTx/>
              <a:buFontTx/>
              <a:buNone/>
              <a:defRPr sz="1740" b="1">
                <a:solidFill>
                  <a:srgbClr val="074859"/>
                </a:solidFill>
                <a:latin typeface="Source Sans Pro"/>
                <a:ea typeface="Source Sans Pro"/>
                <a:cs typeface="Source Sans Pro"/>
                <a:sym typeface="Source Sans Pro"/>
              </a:defRPr>
            </a:lvl1pPr>
          </a:lstStyle>
          <a:p>
            <a:r>
              <a:t>Heading 2: Source Sans Pro Bold 20 pt Deep Sea Blue</a:t>
            </a:r>
          </a:p>
        </p:txBody>
      </p:sp>
      <p:sp>
        <p:nvSpPr>
          <p:cNvPr id="155" name="Text Placeholder 27"/>
          <p:cNvSpPr>
            <a:spLocks noGrp="1"/>
          </p:cNvSpPr>
          <p:nvPr>
            <p:ph type="body" sz="quarter" idx="26" hasCustomPrompt="1"/>
          </p:nvPr>
        </p:nvSpPr>
        <p:spPr>
          <a:xfrm>
            <a:off x="3251200" y="4497387"/>
            <a:ext cx="2520950" cy="204787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56" name="Text Placeholder 29"/>
          <p:cNvSpPr>
            <a:spLocks noGrp="1"/>
          </p:cNvSpPr>
          <p:nvPr>
            <p:ph type="body" sz="quarter" idx="27" hasCustomPrompt="1"/>
          </p:nvPr>
        </p:nvSpPr>
        <p:spPr>
          <a:xfrm>
            <a:off x="6621019" y="3824289"/>
            <a:ext cx="5065712" cy="673101"/>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57" name="Text Placeholder 23"/>
          <p:cNvSpPr>
            <a:spLocks noGrp="1"/>
          </p:cNvSpPr>
          <p:nvPr>
            <p:ph type="body" sz="quarter" idx="28" hasCustomPrompt="1"/>
          </p:nvPr>
        </p:nvSpPr>
        <p:spPr>
          <a:xfrm>
            <a:off x="6627369" y="4588352"/>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14%</a:t>
            </a:r>
          </a:p>
        </p:txBody>
      </p:sp>
      <p:sp>
        <p:nvSpPr>
          <p:cNvPr id="158" name="Text Placeholder 23"/>
          <p:cNvSpPr>
            <a:spLocks noGrp="1"/>
          </p:cNvSpPr>
          <p:nvPr>
            <p:ph type="body" sz="quarter" idx="29" hasCustomPrompt="1"/>
          </p:nvPr>
        </p:nvSpPr>
        <p:spPr>
          <a:xfrm>
            <a:off x="6621019" y="5522628"/>
            <a:ext cx="1099312" cy="571501"/>
          </a:xfrm>
          <a:prstGeom prst="rect">
            <a:avLst/>
          </a:prstGeom>
        </p:spPr>
        <p:txBody>
          <a:bodyPr/>
          <a:lstStyle>
            <a:lvl1pPr marL="0" indent="0">
              <a:buSzTx/>
              <a:buFontTx/>
              <a:buNone/>
              <a:defRPr b="1">
                <a:solidFill>
                  <a:srgbClr val="074859"/>
                </a:solidFill>
                <a:latin typeface="Source Sans Pro"/>
                <a:ea typeface="Source Sans Pro"/>
                <a:cs typeface="Source Sans Pro"/>
                <a:sym typeface="Source Sans Pro"/>
              </a:defRPr>
            </a:lvl1pPr>
          </a:lstStyle>
          <a:p>
            <a:r>
              <a:t>34%</a:t>
            </a:r>
          </a:p>
        </p:txBody>
      </p:sp>
      <p:sp>
        <p:nvSpPr>
          <p:cNvPr id="159" name="Text Placeholder 33"/>
          <p:cNvSpPr>
            <a:spLocks noGrp="1"/>
          </p:cNvSpPr>
          <p:nvPr>
            <p:ph type="body" sz="quarter" idx="30" hasCustomPrompt="1"/>
          </p:nvPr>
        </p:nvSpPr>
        <p:spPr>
          <a:xfrm>
            <a:off x="8014843" y="4587875"/>
            <a:ext cx="3671889" cy="784225"/>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0" name="Text Placeholder 33"/>
          <p:cNvSpPr>
            <a:spLocks noGrp="1"/>
          </p:cNvSpPr>
          <p:nvPr>
            <p:ph type="body" sz="quarter" idx="31" hasCustomPrompt="1"/>
          </p:nvPr>
        </p:nvSpPr>
        <p:spPr>
          <a:xfrm>
            <a:off x="8014843" y="5501385"/>
            <a:ext cx="3671889" cy="784226"/>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61" name="Text Placeholder 2"/>
          <p:cNvSpPr>
            <a:spLocks noGrp="1"/>
          </p:cNvSpPr>
          <p:nvPr>
            <p:ph type="body" sz="quarter" idx="32" hasCustomPrompt="1"/>
          </p:nvPr>
        </p:nvSpPr>
        <p:spPr>
          <a:xfrm>
            <a:off x="201613" y="3349435"/>
            <a:ext cx="3797733"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16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169"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70" name="Picture 7" descr="Picture 7"/>
          <p:cNvPicPr>
            <a:picLocks noChangeAspect="1"/>
          </p:cNvPicPr>
          <p:nvPr/>
        </p:nvPicPr>
        <p:blipFill>
          <a:blip r:embed="rId2"/>
          <a:stretch>
            <a:fillRect/>
          </a:stretch>
        </p:blipFill>
        <p:spPr>
          <a:xfrm>
            <a:off x="10582372" y="314526"/>
            <a:ext cx="1339653" cy="510279"/>
          </a:xfrm>
          <a:prstGeom prst="rect">
            <a:avLst/>
          </a:prstGeom>
          <a:ln w="12700">
            <a:miter lim="400000"/>
          </a:ln>
        </p:spPr>
      </p:pic>
      <p:sp>
        <p:nvSpPr>
          <p:cNvPr id="171" name="Nível de Corpo Um…"/>
          <p:cNvSpPr txBox="1">
            <a:spLocks noGrp="1"/>
          </p:cNvSpPr>
          <p:nvPr>
            <p:ph type="body" idx="1" hasCustomPrompt="1"/>
          </p:nvPr>
        </p:nvSpPr>
        <p:spPr>
          <a:xfrm>
            <a:off x="822960" y="1517650"/>
            <a:ext cx="10616566" cy="4810125"/>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172"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Half page Vertical">
    <p:spTree>
      <p:nvGrpSpPr>
        <p:cNvPr id="1" name=""/>
        <p:cNvGrpSpPr/>
        <p:nvPr/>
      </p:nvGrpSpPr>
      <p:grpSpPr>
        <a:xfrm>
          <a:off x="0" y="0"/>
          <a:ext cx="0" cy="0"/>
          <a:chOff x="0" y="0"/>
          <a:chExt cx="0" cy="0"/>
        </a:xfrm>
      </p:grpSpPr>
      <p:sp>
        <p:nvSpPr>
          <p:cNvPr id="179" name="Rectangle 5"/>
          <p:cNvSpPr/>
          <p:nvPr/>
        </p:nvSpPr>
        <p:spPr>
          <a:xfrm>
            <a:off x="0" y="-1"/>
            <a:ext cx="12192000" cy="1178562"/>
          </a:xfrm>
          <a:prstGeom prst="rect">
            <a:avLst/>
          </a:prstGeom>
          <a:solidFill>
            <a:srgbClr val="F19633"/>
          </a:solidFill>
          <a:ln w="12700">
            <a:miter lim="400000"/>
          </a:ln>
        </p:spPr>
        <p:txBody>
          <a:bodyPr lIns="45719" rIns="45719" anchor="ctr"/>
          <a:lstStyle/>
          <a:p>
            <a:pPr algn="ctr">
              <a:defRPr>
                <a:solidFill>
                  <a:srgbClr val="F19633"/>
                </a:solidFill>
                <a:latin typeface="Source Sans Pro"/>
                <a:ea typeface="Source Sans Pro"/>
                <a:cs typeface="Source Sans Pro"/>
                <a:sym typeface="Source Sans Pro"/>
              </a:defRPr>
            </a:pPr>
            <a:endParaRPr/>
          </a:p>
        </p:txBody>
      </p:sp>
      <p:pic>
        <p:nvPicPr>
          <p:cNvPr id="180" name="Picture 9" descr="Picture 9"/>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181"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182" name="Rectangle 11"/>
          <p:cNvSpPr/>
          <p:nvPr/>
        </p:nvSpPr>
        <p:spPr>
          <a:xfrm>
            <a:off x="-1" y="1181841"/>
            <a:ext cx="5997390" cy="5676160"/>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183" name="Nível de Corpo Um…"/>
          <p:cNvSpPr txBox="1">
            <a:spLocks noGrp="1"/>
          </p:cNvSpPr>
          <p:nvPr>
            <p:ph type="body" sz="quarter" idx="1" hasCustomPrompt="1"/>
          </p:nvPr>
        </p:nvSpPr>
        <p:spPr>
          <a:xfrm>
            <a:off x="406400" y="1491243"/>
            <a:ext cx="4961129"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184" name="Text Placeholder 21"/>
          <p:cNvSpPr>
            <a:spLocks noGrp="1"/>
          </p:cNvSpPr>
          <p:nvPr>
            <p:ph type="body" sz="quarter" idx="21" hasCustomPrompt="1"/>
          </p:nvPr>
        </p:nvSpPr>
        <p:spPr>
          <a:xfrm>
            <a:off x="406399"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5" name="Text Placeholder 29"/>
          <p:cNvSpPr>
            <a:spLocks noGrp="1"/>
          </p:cNvSpPr>
          <p:nvPr>
            <p:ph type="body" sz="quarter" idx="22" hasCustomPrompt="1"/>
          </p:nvPr>
        </p:nvSpPr>
        <p:spPr>
          <a:xfrm>
            <a:off x="406400" y="4549902"/>
            <a:ext cx="4961130"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86" name="Text Placeholder 33"/>
          <p:cNvSpPr>
            <a:spLocks noGrp="1"/>
          </p:cNvSpPr>
          <p:nvPr>
            <p:ph type="body" sz="quarter" idx="23" hasCustomPrompt="1"/>
          </p:nvPr>
        </p:nvSpPr>
        <p:spPr>
          <a:xfrm>
            <a:off x="406399"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87" name="Text Placeholder 3"/>
          <p:cNvSpPr>
            <a:spLocks noGrp="1"/>
          </p:cNvSpPr>
          <p:nvPr>
            <p:ph type="body" sz="quarter" idx="24" hasCustomPrompt="1"/>
          </p:nvPr>
        </p:nvSpPr>
        <p:spPr>
          <a:xfrm>
            <a:off x="6614128" y="1491243"/>
            <a:ext cx="4961130" cy="655639"/>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188" name="Text Placeholder 21"/>
          <p:cNvSpPr>
            <a:spLocks noGrp="1"/>
          </p:cNvSpPr>
          <p:nvPr>
            <p:ph type="body" sz="quarter" idx="25" hasCustomPrompt="1"/>
          </p:nvPr>
        </p:nvSpPr>
        <p:spPr>
          <a:xfrm>
            <a:off x="6614128" y="2252134"/>
            <a:ext cx="4961130" cy="2008971"/>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189" name="Text Placeholder 29"/>
          <p:cNvSpPr>
            <a:spLocks noGrp="1"/>
          </p:cNvSpPr>
          <p:nvPr>
            <p:ph type="body" sz="quarter" idx="26" hasCustomPrompt="1"/>
          </p:nvPr>
        </p:nvSpPr>
        <p:spPr>
          <a:xfrm>
            <a:off x="6614129" y="4549902"/>
            <a:ext cx="4961129" cy="470155"/>
          </a:xfrm>
          <a:prstGeom prst="rect">
            <a:avLst/>
          </a:prstGeom>
        </p:spPr>
        <p:txBody>
          <a:bodyPr/>
          <a:lstStyle>
            <a:lvl1pPr marL="0" indent="0" defTabSz="859536">
              <a:spcBef>
                <a:spcPts val="900"/>
              </a:spcBef>
              <a:buSzTx/>
              <a:buFontTx/>
              <a:buNone/>
              <a:defRPr sz="1504"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190" name="Text Placeholder 33"/>
          <p:cNvSpPr>
            <a:spLocks noGrp="1"/>
          </p:cNvSpPr>
          <p:nvPr>
            <p:ph type="body" sz="quarter" idx="27" hasCustomPrompt="1"/>
          </p:nvPr>
        </p:nvSpPr>
        <p:spPr>
          <a:xfrm>
            <a:off x="6614128" y="5185361"/>
            <a:ext cx="4961130" cy="98159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a:t>
            </a:r>
          </a:p>
        </p:txBody>
      </p:sp>
      <p:sp>
        <p:nvSpPr>
          <p:cNvPr id="191"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icture and Quote">
    <p:spTree>
      <p:nvGrpSpPr>
        <p:cNvPr id="1" name=""/>
        <p:cNvGrpSpPr/>
        <p:nvPr/>
      </p:nvGrpSpPr>
      <p:grpSpPr>
        <a:xfrm>
          <a:off x="0" y="0"/>
          <a:ext cx="0" cy="0"/>
          <a:chOff x="0" y="0"/>
          <a:chExt cx="0" cy="0"/>
        </a:xfrm>
      </p:grpSpPr>
      <p:sp>
        <p:nvSpPr>
          <p:cNvPr id="198" name="Rectangle 6"/>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199" name="Picture 8" descr="Picture 8"/>
          <p:cNvPicPr>
            <a:picLocks noChangeAspect="1"/>
          </p:cNvPicPr>
          <p:nvPr/>
        </p:nvPicPr>
        <p:blipFill>
          <a:blip r:embed="rId2"/>
          <a:stretch>
            <a:fillRect/>
          </a:stretch>
        </p:blipFill>
        <p:spPr>
          <a:xfrm>
            <a:off x="10582372" y="312884"/>
            <a:ext cx="1339653" cy="510280"/>
          </a:xfrm>
          <a:prstGeom prst="rect">
            <a:avLst/>
          </a:prstGeom>
          <a:ln w="12700">
            <a:miter lim="400000"/>
          </a:ln>
        </p:spPr>
      </p:pic>
      <p:sp>
        <p:nvSpPr>
          <p:cNvPr id="200" name="Heading 1: Greycliff Bold 33pt"/>
          <p:cNvSpPr txBox="1">
            <a:spLocks noGrp="1"/>
          </p:cNvSpPr>
          <p:nvPr>
            <p:ph type="title" hasCustomPrompt="1"/>
          </p:nvPr>
        </p:nvSpPr>
        <p:spPr>
          <a:xfrm>
            <a:off x="406400" y="312683"/>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01" name="Picture Placeholder 13"/>
          <p:cNvSpPr>
            <a:spLocks noGrp="1"/>
          </p:cNvSpPr>
          <p:nvPr>
            <p:ph type="pic" sz="quarter" idx="21"/>
          </p:nvPr>
        </p:nvSpPr>
        <p:spPr>
          <a:xfrm>
            <a:off x="0" y="1180201"/>
            <a:ext cx="3721100" cy="2638764"/>
          </a:xfrm>
          <a:prstGeom prst="rect">
            <a:avLst/>
          </a:prstGeom>
        </p:spPr>
        <p:txBody>
          <a:bodyPr lIns="91439" rIns="91439">
            <a:noAutofit/>
          </a:bodyPr>
          <a:lstStyle/>
          <a:p>
            <a:endParaRPr/>
          </a:p>
        </p:txBody>
      </p:sp>
      <p:sp>
        <p:nvSpPr>
          <p:cNvPr id="202" name="Rectangle 11"/>
          <p:cNvSpPr/>
          <p:nvPr/>
        </p:nvSpPr>
        <p:spPr>
          <a:xfrm>
            <a:off x="0" y="3818964"/>
            <a:ext cx="3721100" cy="3037396"/>
          </a:xfrm>
          <a:prstGeom prst="rect">
            <a:avLst/>
          </a:prstGeom>
          <a:solidFill>
            <a:srgbClr val="FFCE37"/>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03" name="Nível de Corpo Um…"/>
          <p:cNvSpPr txBox="1">
            <a:spLocks noGrp="1"/>
          </p:cNvSpPr>
          <p:nvPr>
            <p:ph type="body" sz="quarter" idx="1" hasCustomPrompt="1"/>
          </p:nvPr>
        </p:nvSpPr>
        <p:spPr>
          <a:xfrm>
            <a:off x="406400" y="4349732"/>
            <a:ext cx="2830577" cy="1868188"/>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04" name="Text Placeholder 3"/>
          <p:cNvSpPr>
            <a:spLocks noGrp="1"/>
          </p:cNvSpPr>
          <p:nvPr>
            <p:ph type="body" sz="quarter" idx="22" hasCustomPrompt="1"/>
          </p:nvPr>
        </p:nvSpPr>
        <p:spPr>
          <a:xfrm>
            <a:off x="4318984" y="1579873"/>
            <a:ext cx="6928135"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05" name="Text Placeholder 21"/>
          <p:cNvSpPr>
            <a:spLocks noGrp="1"/>
          </p:cNvSpPr>
          <p:nvPr>
            <p:ph type="body" sz="half" idx="23" hasCustomPrompt="1"/>
          </p:nvPr>
        </p:nvSpPr>
        <p:spPr>
          <a:xfrm>
            <a:off x="4318984" y="2340761"/>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06" name="Text Placeholder 2"/>
          <p:cNvSpPr>
            <a:spLocks noGrp="1"/>
          </p:cNvSpPr>
          <p:nvPr>
            <p:ph type="body" sz="quarter" idx="24" hasCustomPrompt="1"/>
          </p:nvPr>
        </p:nvSpPr>
        <p:spPr>
          <a:xfrm>
            <a:off x="201612" y="3587179"/>
            <a:ext cx="35194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0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Numbers and Charts">
    <p:spTree>
      <p:nvGrpSpPr>
        <p:cNvPr id="1" name=""/>
        <p:cNvGrpSpPr/>
        <p:nvPr/>
      </p:nvGrpSpPr>
      <p:grpSpPr>
        <a:xfrm>
          <a:off x="0" y="0"/>
          <a:ext cx="0" cy="0"/>
          <a:chOff x="0" y="0"/>
          <a:chExt cx="0" cy="0"/>
        </a:xfrm>
      </p:grpSpPr>
      <p:sp>
        <p:nvSpPr>
          <p:cNvPr id="214" name="Rectangle 7"/>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15" name="Picture 9" descr="Picture 9"/>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1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17" name="Rectangle 11"/>
          <p:cNvSpPr/>
          <p:nvPr/>
        </p:nvSpPr>
        <p:spPr>
          <a:xfrm>
            <a:off x="0" y="1180200"/>
            <a:ext cx="6012180" cy="31974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8" name="Rectangle 12"/>
          <p:cNvSpPr/>
          <p:nvPr/>
        </p:nvSpPr>
        <p:spPr>
          <a:xfrm>
            <a:off x="0" y="4377690"/>
            <a:ext cx="6012180" cy="2478670"/>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19" name="Rectangle 13"/>
          <p:cNvSpPr/>
          <p:nvPr/>
        </p:nvSpPr>
        <p:spPr>
          <a:xfrm>
            <a:off x="6611619" y="228600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0" name="Rectangle 14"/>
          <p:cNvSpPr/>
          <p:nvPr/>
        </p:nvSpPr>
        <p:spPr>
          <a:xfrm>
            <a:off x="6611619" y="3696970"/>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1" name="Rectangle 15"/>
          <p:cNvSpPr/>
          <p:nvPr/>
        </p:nvSpPr>
        <p:spPr>
          <a:xfrm>
            <a:off x="6611619" y="5107942"/>
            <a:ext cx="1240791" cy="1240791"/>
          </a:xfrm>
          <a:prstGeom prst="rect">
            <a:avLst/>
          </a:prstGeom>
          <a:solidFill>
            <a:srgbClr val="F39724"/>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22" name="Nível de Corpo Um…"/>
          <p:cNvSpPr txBox="1">
            <a:spLocks noGrp="1"/>
          </p:cNvSpPr>
          <p:nvPr>
            <p:ph type="body" sz="quarter" idx="1" hasCustomPrompt="1"/>
          </p:nvPr>
        </p:nvSpPr>
        <p:spPr>
          <a:xfrm>
            <a:off x="406400" y="4937761"/>
            <a:ext cx="5116577" cy="1410972"/>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Quote: Source Sans Pro Bold 16 pt Deep Sea Blue</a:t>
            </a:r>
          </a:p>
          <a:p>
            <a:pPr lvl="1"/>
            <a:endParaRPr/>
          </a:p>
          <a:p>
            <a:pPr lvl="2"/>
            <a:endParaRPr/>
          </a:p>
          <a:p>
            <a:pPr lvl="3"/>
            <a:endParaRPr/>
          </a:p>
          <a:p>
            <a:pPr lvl="4"/>
            <a:endParaRPr/>
          </a:p>
        </p:txBody>
      </p:sp>
      <p:sp>
        <p:nvSpPr>
          <p:cNvPr id="223" name="Text Placeholder 3"/>
          <p:cNvSpPr>
            <a:spLocks noGrp="1"/>
          </p:cNvSpPr>
          <p:nvPr>
            <p:ph type="body" sz="quarter" idx="21" hasCustomPrompt="1"/>
          </p:nvPr>
        </p:nvSpPr>
        <p:spPr>
          <a:xfrm>
            <a:off x="406400" y="1524255"/>
            <a:ext cx="5044472" cy="655640"/>
          </a:xfrm>
          <a:prstGeom prst="rect">
            <a:avLst/>
          </a:prstGeom>
        </p:spPr>
        <p:txBody>
          <a:bodyPr/>
          <a:lstStyle>
            <a:lvl1pPr marL="0" indent="0" defTabSz="886968">
              <a:spcBef>
                <a:spcPts val="900"/>
              </a:spcBef>
              <a:buSzTx/>
              <a:buFontTx/>
              <a:buNone/>
              <a:defRPr sz="1940" b="1">
                <a:solidFill>
                  <a:srgbClr val="074859"/>
                </a:solidFill>
                <a:latin typeface="Source Sans Pro"/>
                <a:ea typeface="Source Sans Pro"/>
                <a:cs typeface="Source Sans Pro"/>
                <a:sym typeface="Source Sans Pro"/>
              </a:defRPr>
            </a:lvl1pPr>
          </a:lstStyle>
          <a:p>
            <a:r>
              <a:t>Heading 2: Source Sans Pro Bold 20pt Deep Sea Blue</a:t>
            </a:r>
          </a:p>
        </p:txBody>
      </p:sp>
      <p:sp>
        <p:nvSpPr>
          <p:cNvPr id="224" name="Text Placeholder 21"/>
          <p:cNvSpPr>
            <a:spLocks noGrp="1"/>
          </p:cNvSpPr>
          <p:nvPr>
            <p:ph type="body" sz="quarter" idx="22" hasCustomPrompt="1"/>
          </p:nvPr>
        </p:nvSpPr>
        <p:spPr>
          <a:xfrm>
            <a:off x="406400" y="2285145"/>
            <a:ext cx="5044472" cy="172053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25" name="Text Placeholder 29"/>
          <p:cNvSpPr>
            <a:spLocks noGrp="1"/>
          </p:cNvSpPr>
          <p:nvPr>
            <p:ph type="body" sz="quarter" idx="23" hasCustomPrompt="1"/>
          </p:nvPr>
        </p:nvSpPr>
        <p:spPr>
          <a:xfrm>
            <a:off x="6611619" y="1524255"/>
            <a:ext cx="5046981" cy="470155"/>
          </a:xfrm>
          <a:prstGeom prst="rect">
            <a:avLst/>
          </a:prstGeom>
        </p:spPr>
        <p:txBody>
          <a:bodyPr/>
          <a:lstStyle>
            <a:lvl1pPr marL="0" indent="0" defTabSz="868680">
              <a:spcBef>
                <a:spcPts val="900"/>
              </a:spcBef>
              <a:buSzTx/>
              <a:buFontTx/>
              <a:buNone/>
              <a:defRPr sz="152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6" name="Text Placeholder 29"/>
          <p:cNvSpPr>
            <a:spLocks noGrp="1"/>
          </p:cNvSpPr>
          <p:nvPr>
            <p:ph type="body" sz="quarter" idx="24" hasCustomPrompt="1"/>
          </p:nvPr>
        </p:nvSpPr>
        <p:spPr>
          <a:xfrm>
            <a:off x="8451850" y="4158644"/>
            <a:ext cx="2638299" cy="470156"/>
          </a:xfrm>
          <a:prstGeom prst="rect">
            <a:avLst/>
          </a:prstGeom>
        </p:spPr>
        <p:txBody>
          <a:bodyPr/>
          <a:lstStyle>
            <a:lvl1pPr marL="0" indent="0" defTabSz="777240">
              <a:spcBef>
                <a:spcPts val="800"/>
              </a:spcBef>
              <a:buSzTx/>
              <a:buFontTx/>
              <a:buNone/>
              <a:defRPr sz="136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27" name="Text Placeholder 29"/>
          <p:cNvSpPr>
            <a:spLocks noGrp="1"/>
          </p:cNvSpPr>
          <p:nvPr>
            <p:ph type="body" sz="quarter" idx="25" hasCustomPrompt="1"/>
          </p:nvPr>
        </p:nvSpPr>
        <p:spPr>
          <a:xfrm>
            <a:off x="6611619" y="2412567"/>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41%</a:t>
            </a:r>
          </a:p>
        </p:txBody>
      </p:sp>
      <p:sp>
        <p:nvSpPr>
          <p:cNvPr id="228" name="Text Placeholder 21"/>
          <p:cNvSpPr>
            <a:spLocks noGrp="1"/>
          </p:cNvSpPr>
          <p:nvPr>
            <p:ph type="body" sz="quarter" idx="26" hasCustomPrompt="1"/>
          </p:nvPr>
        </p:nvSpPr>
        <p:spPr>
          <a:xfrm>
            <a:off x="6611619" y="2980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29" name="Text Placeholder 29"/>
          <p:cNvSpPr>
            <a:spLocks noGrp="1"/>
          </p:cNvSpPr>
          <p:nvPr>
            <p:ph type="body" sz="quarter" idx="27" hasCustomPrompt="1"/>
          </p:nvPr>
        </p:nvSpPr>
        <p:spPr>
          <a:xfrm>
            <a:off x="6611619" y="3824073"/>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32%</a:t>
            </a:r>
          </a:p>
        </p:txBody>
      </p:sp>
      <p:sp>
        <p:nvSpPr>
          <p:cNvPr id="230" name="Text Placeholder 21"/>
          <p:cNvSpPr>
            <a:spLocks noGrp="1"/>
          </p:cNvSpPr>
          <p:nvPr>
            <p:ph type="body" sz="quarter" idx="28" hasCustomPrompt="1"/>
          </p:nvPr>
        </p:nvSpPr>
        <p:spPr>
          <a:xfrm>
            <a:off x="6611619" y="4392452"/>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1" name="Text Placeholder 29"/>
          <p:cNvSpPr>
            <a:spLocks noGrp="1"/>
          </p:cNvSpPr>
          <p:nvPr>
            <p:ph type="body" sz="quarter" idx="29" hasCustomPrompt="1"/>
          </p:nvPr>
        </p:nvSpPr>
        <p:spPr>
          <a:xfrm>
            <a:off x="6611619" y="5244565"/>
            <a:ext cx="1240790" cy="568378"/>
          </a:xfrm>
          <a:prstGeom prst="rect">
            <a:avLst/>
          </a:prstGeom>
        </p:spPr>
        <p:txBody>
          <a:bodyPr/>
          <a:lstStyle>
            <a:lvl1pPr marL="0" indent="0" defTabSz="777240">
              <a:spcBef>
                <a:spcPts val="800"/>
              </a:spcBef>
              <a:buSzTx/>
              <a:buFontTx/>
              <a:buNone/>
              <a:defRPr sz="3230" b="1">
                <a:solidFill>
                  <a:srgbClr val="FFFFFF"/>
                </a:solidFill>
                <a:latin typeface="Source Sans Pro"/>
                <a:ea typeface="Source Sans Pro"/>
                <a:cs typeface="Source Sans Pro"/>
                <a:sym typeface="Source Sans Pro"/>
              </a:defRPr>
            </a:lvl1pPr>
          </a:lstStyle>
          <a:p>
            <a:r>
              <a:t>18%</a:t>
            </a:r>
          </a:p>
        </p:txBody>
      </p:sp>
      <p:sp>
        <p:nvSpPr>
          <p:cNvPr id="232" name="Text Placeholder 21"/>
          <p:cNvSpPr>
            <a:spLocks noGrp="1"/>
          </p:cNvSpPr>
          <p:nvPr>
            <p:ph type="body" sz="quarter" idx="30" hasCustomPrompt="1"/>
          </p:nvPr>
        </p:nvSpPr>
        <p:spPr>
          <a:xfrm>
            <a:off x="6611619" y="5812944"/>
            <a:ext cx="1240790" cy="545847"/>
          </a:xfrm>
          <a:prstGeom prst="rect">
            <a:avLst/>
          </a:prstGeom>
        </p:spPr>
        <p:txBody>
          <a:bodyPr/>
          <a:lstStyle>
            <a:lvl1pPr marL="0" indent="0">
              <a:buSzTx/>
              <a:buFontTx/>
              <a:buNone/>
              <a:defRPr sz="1200" b="1">
                <a:solidFill>
                  <a:srgbClr val="FFFFFF"/>
                </a:solidFill>
                <a:latin typeface="Source Sans Pro"/>
                <a:ea typeface="Source Sans Pro"/>
                <a:cs typeface="Source Sans Pro"/>
                <a:sym typeface="Source Sans Pro"/>
              </a:defRPr>
            </a:lvl1pPr>
          </a:lstStyle>
          <a:p>
            <a:r>
              <a:t>Body copy text</a:t>
            </a:r>
          </a:p>
        </p:txBody>
      </p:sp>
      <p:sp>
        <p:nvSpPr>
          <p:cNvPr id="23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Quarters page">
    <p:spTree>
      <p:nvGrpSpPr>
        <p:cNvPr id="1" name=""/>
        <p:cNvGrpSpPr/>
        <p:nvPr/>
      </p:nvGrpSpPr>
      <p:grpSpPr>
        <a:xfrm>
          <a:off x="0" y="0"/>
          <a:ext cx="0" cy="0"/>
          <a:chOff x="0" y="0"/>
          <a:chExt cx="0" cy="0"/>
        </a:xfrm>
      </p:grpSpPr>
      <p:sp>
        <p:nvSpPr>
          <p:cNvPr id="240" name="Rectangle 9"/>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41" name="Picture 10" descr="Picture 10"/>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42"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43" name="Text Placeholder 21"/>
          <p:cNvSpPr>
            <a:spLocks noGrp="1"/>
          </p:cNvSpPr>
          <p:nvPr>
            <p:ph type="body" sz="quarter" idx="21" hasCustomPrompt="1"/>
          </p:nvPr>
        </p:nvSpPr>
        <p:spPr>
          <a:xfrm>
            <a:off x="4717963" y="2795304"/>
            <a:ext cx="2756074" cy="357549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44" name="Text Placeholder 29"/>
          <p:cNvSpPr>
            <a:spLocks noGrp="1"/>
          </p:cNvSpPr>
          <p:nvPr>
            <p:ph type="body" sz="quarter" idx="22" hasCustomPrompt="1"/>
          </p:nvPr>
        </p:nvSpPr>
        <p:spPr>
          <a:xfrm>
            <a:off x="4717963" y="1523797"/>
            <a:ext cx="2756074" cy="979095"/>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16pt Deep Sea Blue</a:t>
            </a:r>
          </a:p>
        </p:txBody>
      </p:sp>
      <p:sp>
        <p:nvSpPr>
          <p:cNvPr id="245" name="Rectangle 12"/>
          <p:cNvSpPr/>
          <p:nvPr/>
        </p:nvSpPr>
        <p:spPr>
          <a:xfrm>
            <a:off x="-154393"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6" name="Rectangle 12"/>
          <p:cNvSpPr/>
          <p:nvPr/>
        </p:nvSpPr>
        <p:spPr>
          <a:xfrm>
            <a:off x="8100978" y="1180905"/>
            <a:ext cx="4128613" cy="575631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4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wo Images">
    <p:spTree>
      <p:nvGrpSpPr>
        <p:cNvPr id="1" name=""/>
        <p:cNvGrpSpPr/>
        <p:nvPr/>
      </p:nvGrpSpPr>
      <p:grpSpPr>
        <a:xfrm>
          <a:off x="0" y="0"/>
          <a:ext cx="0" cy="0"/>
          <a:chOff x="0" y="0"/>
          <a:chExt cx="0" cy="0"/>
        </a:xfrm>
      </p:grpSpPr>
      <p:sp>
        <p:nvSpPr>
          <p:cNvPr id="254"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55"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56"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57"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58" name="Picture Placeholder 25"/>
          <p:cNvSpPr>
            <a:spLocks noGrp="1"/>
          </p:cNvSpPr>
          <p:nvPr>
            <p:ph type="pic" sz="quarter" idx="21"/>
          </p:nvPr>
        </p:nvSpPr>
        <p:spPr>
          <a:xfrm>
            <a:off x="0" y="1187450"/>
            <a:ext cx="4354513" cy="2824479"/>
          </a:xfrm>
          <a:prstGeom prst="rect">
            <a:avLst/>
          </a:prstGeom>
        </p:spPr>
        <p:txBody>
          <a:bodyPr lIns="91439" rIns="91439">
            <a:noAutofit/>
          </a:bodyPr>
          <a:lstStyle/>
          <a:p>
            <a:endParaRPr/>
          </a:p>
        </p:txBody>
      </p:sp>
      <p:sp>
        <p:nvSpPr>
          <p:cNvPr id="259" name="Picture Placeholder 25"/>
          <p:cNvSpPr>
            <a:spLocks noGrp="1"/>
          </p:cNvSpPr>
          <p:nvPr>
            <p:ph type="pic" sz="quarter" idx="22"/>
          </p:nvPr>
        </p:nvSpPr>
        <p:spPr>
          <a:xfrm>
            <a:off x="0" y="4011929"/>
            <a:ext cx="4354513" cy="2824480"/>
          </a:xfrm>
          <a:prstGeom prst="rect">
            <a:avLst/>
          </a:prstGeom>
        </p:spPr>
        <p:txBody>
          <a:bodyPr lIns="91439" rIns="91439">
            <a:noAutofit/>
          </a:bodyPr>
          <a:lstStyle/>
          <a:p>
            <a:endParaRPr/>
          </a:p>
        </p:txBody>
      </p:sp>
      <p:sp>
        <p:nvSpPr>
          <p:cNvPr id="260"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61" name="Text Placeholder 21"/>
          <p:cNvSpPr>
            <a:spLocks noGrp="1"/>
          </p:cNvSpPr>
          <p:nvPr>
            <p:ph type="body" sz="half" idx="23"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62" name="Text Placeholder 2"/>
          <p:cNvSpPr>
            <a:spLocks noGrp="1"/>
          </p:cNvSpPr>
          <p:nvPr>
            <p:ph type="body" sz="quarter" idx="24" hasCustomPrompt="1"/>
          </p:nvPr>
        </p:nvSpPr>
        <p:spPr>
          <a:xfrm>
            <a:off x="201612" y="6430962"/>
            <a:ext cx="4152900"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3" name="Text Placeholder 2"/>
          <p:cNvSpPr>
            <a:spLocks noGrp="1"/>
          </p:cNvSpPr>
          <p:nvPr>
            <p:ph type="body" sz="quarter" idx="25" hasCustomPrompt="1"/>
          </p:nvPr>
        </p:nvSpPr>
        <p:spPr>
          <a:xfrm>
            <a:off x="201614" y="3657758"/>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6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exto do Título"/>
          <p:cNvSpPr txBox="1">
            <a:spLocks noGrp="1"/>
          </p:cNvSpPr>
          <p:nvPr>
            <p:ph type="title"/>
          </p:nvPr>
        </p:nvSpPr>
        <p:spPr>
          <a:prstGeom prst="rect">
            <a:avLst/>
          </a:prstGeom>
        </p:spPr>
        <p:txBody>
          <a:bodyPr/>
          <a:lstStyle/>
          <a:p>
            <a:r>
              <a:t>Texto do Título</a:t>
            </a:r>
          </a:p>
        </p:txBody>
      </p:sp>
      <p:sp>
        <p:nvSpPr>
          <p:cNvPr id="21" name="Nível de Corpo Um…"/>
          <p:cNvSpPr txBox="1">
            <a:spLocks noGrp="1"/>
          </p:cNvSpPr>
          <p:nvPr>
            <p:ph type="body" idx="1"/>
          </p:nvPr>
        </p:nvSpPr>
        <p:spPr>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22"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One Image">
    <p:spTree>
      <p:nvGrpSpPr>
        <p:cNvPr id="1" name=""/>
        <p:cNvGrpSpPr/>
        <p:nvPr/>
      </p:nvGrpSpPr>
      <p:grpSpPr>
        <a:xfrm>
          <a:off x="0" y="0"/>
          <a:ext cx="0" cy="0"/>
          <a:chOff x="0" y="0"/>
          <a:chExt cx="0" cy="0"/>
        </a:xfrm>
      </p:grpSpPr>
      <p:sp>
        <p:nvSpPr>
          <p:cNvPr id="271" name="Rectangle 5"/>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72" name="Picture 6" descr="Picture 6"/>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73"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74" name="Rectangle 8"/>
          <p:cNvSpPr/>
          <p:nvPr/>
        </p:nvSpPr>
        <p:spPr>
          <a:xfrm>
            <a:off x="4354512" y="1201355"/>
            <a:ext cx="7837487" cy="5656646"/>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75" name="Nível de Corpo Um…"/>
          <p:cNvSpPr txBox="1">
            <a:spLocks noGrp="1"/>
          </p:cNvSpPr>
          <p:nvPr>
            <p:ph type="body" sz="quarter" idx="1" hasCustomPrompt="1"/>
          </p:nvPr>
        </p:nvSpPr>
        <p:spPr>
          <a:xfrm>
            <a:off x="4809189" y="1589016"/>
            <a:ext cx="6928136"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76" name="Text Placeholder 21"/>
          <p:cNvSpPr>
            <a:spLocks noGrp="1"/>
          </p:cNvSpPr>
          <p:nvPr>
            <p:ph type="body" sz="half" idx="21" hasCustomPrompt="1"/>
          </p:nvPr>
        </p:nvSpPr>
        <p:spPr>
          <a:xfrm>
            <a:off x="4809190" y="2349905"/>
            <a:ext cx="6928134"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77" name="Picture Placeholder 2"/>
          <p:cNvSpPr>
            <a:spLocks noGrp="1"/>
          </p:cNvSpPr>
          <p:nvPr>
            <p:ph type="pic" sz="half" idx="22"/>
          </p:nvPr>
        </p:nvSpPr>
        <p:spPr>
          <a:xfrm>
            <a:off x="0" y="1185862"/>
            <a:ext cx="4354513" cy="5664201"/>
          </a:xfrm>
          <a:prstGeom prst="rect">
            <a:avLst/>
          </a:prstGeom>
        </p:spPr>
        <p:txBody>
          <a:bodyPr lIns="91439" rIns="91439">
            <a:noAutofit/>
          </a:bodyPr>
          <a:lstStyle/>
          <a:p>
            <a:endParaRPr/>
          </a:p>
        </p:txBody>
      </p:sp>
      <p:sp>
        <p:nvSpPr>
          <p:cNvPr id="278" name="Text Placeholder 2"/>
          <p:cNvSpPr>
            <a:spLocks noGrp="1"/>
          </p:cNvSpPr>
          <p:nvPr>
            <p:ph type="body" sz="quarter" idx="23" hasCustomPrompt="1"/>
          </p:nvPr>
        </p:nvSpPr>
        <p:spPr>
          <a:xfrm>
            <a:off x="201614" y="6430962"/>
            <a:ext cx="4152901"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7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Large image">
    <p:spTree>
      <p:nvGrpSpPr>
        <p:cNvPr id="1" name=""/>
        <p:cNvGrpSpPr/>
        <p:nvPr/>
      </p:nvGrpSpPr>
      <p:grpSpPr>
        <a:xfrm>
          <a:off x="0" y="0"/>
          <a:ext cx="0" cy="0"/>
          <a:chOff x="0" y="0"/>
          <a:chExt cx="0" cy="0"/>
        </a:xfrm>
      </p:grpSpPr>
      <p:sp>
        <p:nvSpPr>
          <p:cNvPr id="286" name="Rectangle 4"/>
          <p:cNvSpPr/>
          <p:nvPr/>
        </p:nvSpPr>
        <p:spPr>
          <a:xfrm>
            <a:off x="0" y="-1"/>
            <a:ext cx="12192000" cy="117856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287" name="Picture 5" descr="Picture 5"/>
          <p:cNvPicPr>
            <a:picLocks noChangeAspect="1"/>
          </p:cNvPicPr>
          <p:nvPr/>
        </p:nvPicPr>
        <p:blipFill>
          <a:blip r:embed="rId2"/>
          <a:stretch>
            <a:fillRect/>
          </a:stretch>
        </p:blipFill>
        <p:spPr>
          <a:xfrm>
            <a:off x="10582372" y="320571"/>
            <a:ext cx="1339653" cy="510279"/>
          </a:xfrm>
          <a:prstGeom prst="rect">
            <a:avLst/>
          </a:prstGeom>
          <a:ln w="12700">
            <a:miter lim="400000"/>
          </a:ln>
        </p:spPr>
      </p:pic>
      <p:sp>
        <p:nvSpPr>
          <p:cNvPr id="288" name="Heading 1: Greycliff Bold 33pt"/>
          <p:cNvSpPr txBox="1">
            <a:spLocks noGrp="1"/>
          </p:cNvSpPr>
          <p:nvPr>
            <p:ph type="title" hasCustomPrompt="1"/>
          </p:nvPr>
        </p:nvSpPr>
        <p:spPr>
          <a:xfrm>
            <a:off x="406400" y="320370"/>
            <a:ext cx="8241146" cy="489899"/>
          </a:xfrm>
          <a:prstGeom prst="rect">
            <a:avLst/>
          </a:prstGeom>
        </p:spPr>
        <p:txBody>
          <a:bodyPr/>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289" name="Rectangle 7"/>
          <p:cNvSpPr/>
          <p:nvPr/>
        </p:nvSpPr>
        <p:spPr>
          <a:xfrm>
            <a:off x="7109927" y="1180199"/>
            <a:ext cx="5082074" cy="567780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290" name="Picture Placeholder 12"/>
          <p:cNvSpPr>
            <a:spLocks noGrp="1"/>
          </p:cNvSpPr>
          <p:nvPr>
            <p:ph type="pic" idx="21"/>
          </p:nvPr>
        </p:nvSpPr>
        <p:spPr>
          <a:xfrm>
            <a:off x="0" y="1180199"/>
            <a:ext cx="7100597" cy="5677801"/>
          </a:xfrm>
          <a:prstGeom prst="rect">
            <a:avLst/>
          </a:prstGeom>
        </p:spPr>
        <p:txBody>
          <a:bodyPr lIns="91439" rIns="91439">
            <a:noAutofit/>
          </a:bodyPr>
          <a:lstStyle/>
          <a:p>
            <a:endParaRPr/>
          </a:p>
        </p:txBody>
      </p:sp>
      <p:sp>
        <p:nvSpPr>
          <p:cNvPr id="291" name="Nível de Corpo Um…"/>
          <p:cNvSpPr txBox="1">
            <a:spLocks noGrp="1"/>
          </p:cNvSpPr>
          <p:nvPr>
            <p:ph type="body" sz="quarter" idx="1" hasCustomPrompt="1"/>
          </p:nvPr>
        </p:nvSpPr>
        <p:spPr>
          <a:xfrm>
            <a:off x="7598663" y="1589016"/>
            <a:ext cx="4138662"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292" name="Text Placeholder 21"/>
          <p:cNvSpPr>
            <a:spLocks noGrp="1"/>
          </p:cNvSpPr>
          <p:nvPr>
            <p:ph type="body" sz="quarter" idx="22" hasCustomPrompt="1"/>
          </p:nvPr>
        </p:nvSpPr>
        <p:spPr>
          <a:xfrm>
            <a:off x="7598664" y="2349905"/>
            <a:ext cx="413866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293" name="Text Placeholder 2"/>
          <p:cNvSpPr>
            <a:spLocks noGrp="1"/>
          </p:cNvSpPr>
          <p:nvPr>
            <p:ph type="body" sz="quarter" idx="23"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294"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301"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02"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03" name="Picture Placeholder 12"/>
          <p:cNvSpPr>
            <a:spLocks noGrp="1"/>
          </p:cNvSpPr>
          <p:nvPr>
            <p:ph type="pic" sz="half" idx="21"/>
          </p:nvPr>
        </p:nvSpPr>
        <p:spPr>
          <a:xfrm>
            <a:off x="0" y="925512"/>
            <a:ext cx="3703638" cy="5932489"/>
          </a:xfrm>
          <a:prstGeom prst="rect">
            <a:avLst/>
          </a:prstGeom>
        </p:spPr>
        <p:txBody>
          <a:bodyPr lIns="91439" rIns="91439">
            <a:noAutofit/>
          </a:bodyPr>
          <a:lstStyle/>
          <a:p>
            <a:endParaRPr/>
          </a:p>
        </p:txBody>
      </p:sp>
      <p:sp>
        <p:nvSpPr>
          <p:cNvPr id="304"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05" name="Nível de Corpo Um…"/>
          <p:cNvSpPr txBox="1">
            <a:spLocks noGrp="1"/>
          </p:cNvSpPr>
          <p:nvPr>
            <p:ph type="body" sz="quarter" idx="1" hasCustomPrompt="1"/>
          </p:nvPr>
        </p:nvSpPr>
        <p:spPr>
          <a:xfrm>
            <a:off x="4306823" y="1589016"/>
            <a:ext cx="7430501" cy="65563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06" name="Text Placeholder 21"/>
          <p:cNvSpPr>
            <a:spLocks noGrp="1"/>
          </p:cNvSpPr>
          <p:nvPr>
            <p:ph type="body" sz="half" idx="22" hasCustomPrompt="1"/>
          </p:nvPr>
        </p:nvSpPr>
        <p:spPr>
          <a:xfrm>
            <a:off x="4306823" y="2349905"/>
            <a:ext cx="7430501"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07" name="Text Placeholder 2"/>
          <p:cNvSpPr>
            <a:spLocks noGrp="1"/>
          </p:cNvSpPr>
          <p:nvPr>
            <p:ph type="body" sz="quarter" idx="23" hasCustomPrompt="1"/>
          </p:nvPr>
        </p:nvSpPr>
        <p:spPr>
          <a:xfrm>
            <a:off x="201612" y="6430962"/>
            <a:ext cx="3502026"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08"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Heading 1.2 images and extract">
    <p:spTree>
      <p:nvGrpSpPr>
        <p:cNvPr id="1" name=""/>
        <p:cNvGrpSpPr/>
        <p:nvPr/>
      </p:nvGrpSpPr>
      <p:grpSpPr>
        <a:xfrm>
          <a:off x="0" y="0"/>
          <a:ext cx="0" cy="0"/>
          <a:chOff x="0" y="0"/>
          <a:chExt cx="0" cy="0"/>
        </a:xfrm>
      </p:grpSpPr>
      <p:sp>
        <p:nvSpPr>
          <p:cNvPr id="315" name="Rectangle 7"/>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16" name="Picture 8" descr="Picture 8"/>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17"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18" name="Nível de Corpo Um…"/>
          <p:cNvSpPr txBox="1">
            <a:spLocks noGrp="1"/>
          </p:cNvSpPr>
          <p:nvPr>
            <p:ph type="body" sz="quarter" idx="1" hasCustomPrompt="1"/>
          </p:nvPr>
        </p:nvSpPr>
        <p:spPr>
          <a:xfrm>
            <a:off x="4306823" y="1270203"/>
            <a:ext cx="3977642"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19" name="Text Placeholder 21"/>
          <p:cNvSpPr>
            <a:spLocks noGrp="1"/>
          </p:cNvSpPr>
          <p:nvPr>
            <p:ph type="body" sz="quarter" idx="21" hasCustomPrompt="1"/>
          </p:nvPr>
        </p:nvSpPr>
        <p:spPr>
          <a:xfrm>
            <a:off x="4306823"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20" name="Picture Placeholder 12"/>
          <p:cNvSpPr>
            <a:spLocks noGrp="1"/>
          </p:cNvSpPr>
          <p:nvPr>
            <p:ph type="pic" sz="quarter" idx="22"/>
          </p:nvPr>
        </p:nvSpPr>
        <p:spPr>
          <a:xfrm>
            <a:off x="0" y="925513"/>
            <a:ext cx="3703638" cy="2901821"/>
          </a:xfrm>
          <a:prstGeom prst="rect">
            <a:avLst/>
          </a:prstGeom>
        </p:spPr>
        <p:txBody>
          <a:bodyPr lIns="91439" rIns="91439">
            <a:noAutofit/>
          </a:bodyPr>
          <a:lstStyle/>
          <a:p>
            <a:endParaRPr/>
          </a:p>
        </p:txBody>
      </p:sp>
      <p:sp>
        <p:nvSpPr>
          <p:cNvPr id="321" name="Picture Placeholder 12"/>
          <p:cNvSpPr>
            <a:spLocks noGrp="1"/>
          </p:cNvSpPr>
          <p:nvPr>
            <p:ph type="pic" sz="quarter" idx="23"/>
          </p:nvPr>
        </p:nvSpPr>
        <p:spPr>
          <a:xfrm>
            <a:off x="-16166" y="3827333"/>
            <a:ext cx="3719804" cy="3030667"/>
          </a:xfrm>
          <a:prstGeom prst="rect">
            <a:avLst/>
          </a:prstGeom>
        </p:spPr>
        <p:txBody>
          <a:bodyPr lIns="91439" rIns="91439">
            <a:noAutofit/>
          </a:bodyPr>
          <a:lstStyle/>
          <a:p>
            <a:endParaRPr/>
          </a:p>
        </p:txBody>
      </p:sp>
      <p:sp>
        <p:nvSpPr>
          <p:cNvPr id="322" name="Rectangle 15"/>
          <p:cNvSpPr/>
          <p:nvPr/>
        </p:nvSpPr>
        <p:spPr>
          <a:xfrm>
            <a:off x="8801082" y="1729776"/>
            <a:ext cx="2936243" cy="4497287"/>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23" name="Text Placeholder 3"/>
          <p:cNvSpPr>
            <a:spLocks noGrp="1"/>
          </p:cNvSpPr>
          <p:nvPr>
            <p:ph type="body" sz="quarter" idx="24" hasCustomPrompt="1"/>
          </p:nvPr>
        </p:nvSpPr>
        <p:spPr>
          <a:xfrm>
            <a:off x="8956657" y="2149236"/>
            <a:ext cx="2613026"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24" name="Picture Placeholder 5"/>
          <p:cNvSpPr>
            <a:spLocks noGrp="1"/>
          </p:cNvSpPr>
          <p:nvPr>
            <p:ph type="pic" sz="quarter" idx="25"/>
          </p:nvPr>
        </p:nvSpPr>
        <p:spPr>
          <a:xfrm>
            <a:off x="8510137" y="1389062"/>
            <a:ext cx="914402" cy="760174"/>
          </a:xfrm>
          <a:prstGeom prst="rect">
            <a:avLst/>
          </a:prstGeom>
        </p:spPr>
        <p:txBody>
          <a:bodyPr lIns="91439" rIns="91439">
            <a:noAutofit/>
          </a:bodyPr>
          <a:lstStyle/>
          <a:p>
            <a:endParaRPr/>
          </a:p>
        </p:txBody>
      </p:sp>
      <p:sp>
        <p:nvSpPr>
          <p:cNvPr id="325" name="Text Placeholder 2"/>
          <p:cNvSpPr>
            <a:spLocks noGrp="1"/>
          </p:cNvSpPr>
          <p:nvPr>
            <p:ph type="body" sz="quarter" idx="26" hasCustomPrompt="1"/>
          </p:nvPr>
        </p:nvSpPr>
        <p:spPr>
          <a:xfrm>
            <a:off x="201613" y="6545263"/>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6" name="Text Placeholder 2"/>
          <p:cNvSpPr>
            <a:spLocks noGrp="1"/>
          </p:cNvSpPr>
          <p:nvPr>
            <p:ph type="body" sz="quarter" idx="27" hasCustomPrompt="1"/>
          </p:nvPr>
        </p:nvSpPr>
        <p:spPr>
          <a:xfrm>
            <a:off x="201613" y="3582277"/>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2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Heading 1.2 extracts">
    <p:spTree>
      <p:nvGrpSpPr>
        <p:cNvPr id="1" name=""/>
        <p:cNvGrpSpPr/>
        <p:nvPr/>
      </p:nvGrpSpPr>
      <p:grpSpPr>
        <a:xfrm>
          <a:off x="0" y="0"/>
          <a:ext cx="0" cy="0"/>
          <a:chOff x="0" y="0"/>
          <a:chExt cx="0" cy="0"/>
        </a:xfrm>
      </p:grpSpPr>
      <p:sp>
        <p:nvSpPr>
          <p:cNvPr id="334"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35"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36"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37" name="Nível de Corpo Um…"/>
          <p:cNvSpPr txBox="1">
            <a:spLocks noGrp="1"/>
          </p:cNvSpPr>
          <p:nvPr>
            <p:ph type="body" sz="quarter" idx="1" hasCustomPrompt="1"/>
          </p:nvPr>
        </p:nvSpPr>
        <p:spPr>
          <a:xfrm>
            <a:off x="4107179" y="1270203"/>
            <a:ext cx="3895347" cy="924189"/>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38" name="Text Placeholder 21"/>
          <p:cNvSpPr>
            <a:spLocks noGrp="1"/>
          </p:cNvSpPr>
          <p:nvPr>
            <p:ph type="body" sz="quarter" idx="21" hasCustomPrompt="1"/>
          </p:nvPr>
        </p:nvSpPr>
        <p:spPr>
          <a:xfrm>
            <a:off x="4107181" y="2349905"/>
            <a:ext cx="3895345" cy="3877159"/>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39" name="Picture Placeholder 12"/>
          <p:cNvSpPr>
            <a:spLocks noGrp="1"/>
          </p:cNvSpPr>
          <p:nvPr>
            <p:ph type="pic" sz="half" idx="22"/>
          </p:nvPr>
        </p:nvSpPr>
        <p:spPr>
          <a:xfrm>
            <a:off x="0" y="925513"/>
            <a:ext cx="3703638" cy="5932487"/>
          </a:xfrm>
          <a:prstGeom prst="rect">
            <a:avLst/>
          </a:prstGeom>
        </p:spPr>
        <p:txBody>
          <a:bodyPr lIns="91439" rIns="91439">
            <a:noAutofit/>
          </a:bodyPr>
          <a:lstStyle/>
          <a:p>
            <a:endParaRPr/>
          </a:p>
        </p:txBody>
      </p:sp>
      <p:sp>
        <p:nvSpPr>
          <p:cNvPr id="340" name="Rectangle 12"/>
          <p:cNvSpPr/>
          <p:nvPr/>
        </p:nvSpPr>
        <p:spPr>
          <a:xfrm>
            <a:off x="8488364" y="925513"/>
            <a:ext cx="3703638" cy="2965352"/>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1" name="Rectangle 13"/>
          <p:cNvSpPr/>
          <p:nvPr/>
        </p:nvSpPr>
        <p:spPr>
          <a:xfrm>
            <a:off x="8488364" y="3890864"/>
            <a:ext cx="3703638" cy="2965352"/>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42" name="Text Placeholder 3"/>
          <p:cNvSpPr>
            <a:spLocks noGrp="1"/>
          </p:cNvSpPr>
          <p:nvPr>
            <p:ph type="body" sz="quarter" idx="23" hasCustomPrompt="1"/>
          </p:nvPr>
        </p:nvSpPr>
        <p:spPr>
          <a:xfrm>
            <a:off x="9515468" y="1270203"/>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3" name="Picture Placeholder 5"/>
          <p:cNvSpPr>
            <a:spLocks noGrp="1"/>
          </p:cNvSpPr>
          <p:nvPr>
            <p:ph type="pic" sz="quarter" idx="24"/>
          </p:nvPr>
        </p:nvSpPr>
        <p:spPr>
          <a:xfrm>
            <a:off x="8601067" y="1132470"/>
            <a:ext cx="914402" cy="851779"/>
          </a:xfrm>
          <a:prstGeom prst="rect">
            <a:avLst/>
          </a:prstGeom>
        </p:spPr>
        <p:txBody>
          <a:bodyPr lIns="91439" rIns="91439">
            <a:noAutofit/>
          </a:bodyPr>
          <a:lstStyle/>
          <a:p>
            <a:endParaRPr/>
          </a:p>
        </p:txBody>
      </p:sp>
      <p:sp>
        <p:nvSpPr>
          <p:cNvPr id="344" name="Text Placeholder 21"/>
          <p:cNvSpPr>
            <a:spLocks noGrp="1"/>
          </p:cNvSpPr>
          <p:nvPr>
            <p:ph type="body" sz="quarter" idx="25" hasCustomPrompt="1"/>
          </p:nvPr>
        </p:nvSpPr>
        <p:spPr>
          <a:xfrm>
            <a:off x="8906256" y="2066557"/>
            <a:ext cx="2888037" cy="152853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5" name="Text Placeholder 3"/>
          <p:cNvSpPr>
            <a:spLocks noGrp="1"/>
          </p:cNvSpPr>
          <p:nvPr>
            <p:ph type="body" sz="quarter" idx="26" hasCustomPrompt="1"/>
          </p:nvPr>
        </p:nvSpPr>
        <p:spPr>
          <a:xfrm>
            <a:off x="9525823" y="4146732"/>
            <a:ext cx="227882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46" name="Picture Placeholder 5"/>
          <p:cNvSpPr>
            <a:spLocks noGrp="1"/>
          </p:cNvSpPr>
          <p:nvPr>
            <p:ph type="pic" sz="quarter" idx="27"/>
          </p:nvPr>
        </p:nvSpPr>
        <p:spPr>
          <a:xfrm>
            <a:off x="8611421" y="4008997"/>
            <a:ext cx="914402" cy="851779"/>
          </a:xfrm>
          <a:prstGeom prst="rect">
            <a:avLst/>
          </a:prstGeom>
        </p:spPr>
        <p:txBody>
          <a:bodyPr lIns="91439" rIns="91439">
            <a:noAutofit/>
          </a:bodyPr>
          <a:lstStyle/>
          <a:p>
            <a:endParaRPr/>
          </a:p>
        </p:txBody>
      </p:sp>
      <p:sp>
        <p:nvSpPr>
          <p:cNvPr id="347" name="Text Placeholder 21"/>
          <p:cNvSpPr>
            <a:spLocks noGrp="1"/>
          </p:cNvSpPr>
          <p:nvPr>
            <p:ph type="body" sz="quarter" idx="28" hasCustomPrompt="1"/>
          </p:nvPr>
        </p:nvSpPr>
        <p:spPr>
          <a:xfrm>
            <a:off x="8916610" y="4943085"/>
            <a:ext cx="2888037" cy="1540012"/>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48" name="Text Placeholder 2"/>
          <p:cNvSpPr>
            <a:spLocks noGrp="1"/>
          </p:cNvSpPr>
          <p:nvPr>
            <p:ph type="body" sz="quarter" idx="29" hasCustomPrompt="1"/>
          </p:nvPr>
        </p:nvSpPr>
        <p:spPr>
          <a:xfrm>
            <a:off x="201613" y="6430962"/>
            <a:ext cx="3502025"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4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Heading 1.2 image text and image">
    <p:spTree>
      <p:nvGrpSpPr>
        <p:cNvPr id="1" name=""/>
        <p:cNvGrpSpPr/>
        <p:nvPr/>
      </p:nvGrpSpPr>
      <p:grpSpPr>
        <a:xfrm>
          <a:off x="0" y="0"/>
          <a:ext cx="0" cy="0"/>
          <a:chOff x="0" y="0"/>
          <a:chExt cx="0" cy="0"/>
        </a:xfrm>
      </p:grpSpPr>
      <p:sp>
        <p:nvSpPr>
          <p:cNvPr id="356"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57"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58"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59" name="Picture Placeholder 12"/>
          <p:cNvSpPr>
            <a:spLocks noGrp="1"/>
          </p:cNvSpPr>
          <p:nvPr>
            <p:ph type="pic" idx="21"/>
          </p:nvPr>
        </p:nvSpPr>
        <p:spPr>
          <a:xfrm>
            <a:off x="0" y="925830"/>
            <a:ext cx="7100597" cy="5932171"/>
          </a:xfrm>
          <a:prstGeom prst="rect">
            <a:avLst/>
          </a:prstGeom>
        </p:spPr>
        <p:txBody>
          <a:bodyPr lIns="91439" rIns="91439">
            <a:noAutofit/>
          </a:bodyPr>
          <a:lstStyle/>
          <a:p>
            <a:endParaRPr/>
          </a:p>
        </p:txBody>
      </p:sp>
      <p:sp>
        <p:nvSpPr>
          <p:cNvPr id="360" name="Nível de Corpo Um…"/>
          <p:cNvSpPr txBox="1">
            <a:spLocks noGrp="1"/>
          </p:cNvSpPr>
          <p:nvPr>
            <p:ph type="body" sz="quarter" idx="1" hasCustomPrompt="1"/>
          </p:nvPr>
        </p:nvSpPr>
        <p:spPr>
          <a:xfrm>
            <a:off x="7517892" y="1247413"/>
            <a:ext cx="3895346" cy="828275"/>
          </a:xfrm>
          <a:prstGeom prst="rect">
            <a:avLst/>
          </a:prstGeom>
        </p:spPr>
        <p:txBody>
          <a:bodyPr/>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361" name="Text Placeholder 21"/>
          <p:cNvSpPr>
            <a:spLocks noGrp="1"/>
          </p:cNvSpPr>
          <p:nvPr>
            <p:ph type="body" sz="quarter" idx="22" hasCustomPrompt="1"/>
          </p:nvPr>
        </p:nvSpPr>
        <p:spPr>
          <a:xfrm>
            <a:off x="7517893" y="2292019"/>
            <a:ext cx="3895345" cy="1530173"/>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2" name="Text Placeholder 3"/>
          <p:cNvSpPr>
            <a:spLocks noGrp="1"/>
          </p:cNvSpPr>
          <p:nvPr>
            <p:ph type="body" sz="quarter" idx="23" hasCustomPrompt="1"/>
          </p:nvPr>
        </p:nvSpPr>
        <p:spPr>
          <a:xfrm>
            <a:off x="7517892" y="4082724"/>
            <a:ext cx="3895345" cy="658620"/>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Heading 3: Source Sans Pro Bold 16 pt</a:t>
            </a:r>
          </a:p>
        </p:txBody>
      </p:sp>
      <p:sp>
        <p:nvSpPr>
          <p:cNvPr id="363" name="Text Placeholder 21"/>
          <p:cNvSpPr>
            <a:spLocks noGrp="1"/>
          </p:cNvSpPr>
          <p:nvPr>
            <p:ph type="body" sz="quarter" idx="24" hasCustomPrompt="1"/>
          </p:nvPr>
        </p:nvSpPr>
        <p:spPr>
          <a:xfrm>
            <a:off x="7517892" y="4987857"/>
            <a:ext cx="3895345" cy="1530174"/>
          </a:xfrm>
          <a:prstGeom prst="rect">
            <a:avLst/>
          </a:prstGeom>
        </p:spPr>
        <p:txBody>
          <a:bodyPr/>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364" name="Text Placeholder 2"/>
          <p:cNvSpPr>
            <a:spLocks noGrp="1"/>
          </p:cNvSpPr>
          <p:nvPr>
            <p:ph type="body" sz="quarter" idx="25"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6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Heading 1.2 image only">
    <p:spTree>
      <p:nvGrpSpPr>
        <p:cNvPr id="1" name=""/>
        <p:cNvGrpSpPr/>
        <p:nvPr/>
      </p:nvGrpSpPr>
      <p:grpSpPr>
        <a:xfrm>
          <a:off x="0" y="0"/>
          <a:ext cx="0" cy="0"/>
          <a:chOff x="0" y="0"/>
          <a:chExt cx="0" cy="0"/>
        </a:xfrm>
      </p:grpSpPr>
      <p:sp>
        <p:nvSpPr>
          <p:cNvPr id="372" name="Picture Placeholder 12"/>
          <p:cNvSpPr>
            <a:spLocks noGrp="1"/>
          </p:cNvSpPr>
          <p:nvPr>
            <p:ph type="pic" idx="21"/>
          </p:nvPr>
        </p:nvSpPr>
        <p:spPr>
          <a:xfrm>
            <a:off x="0" y="925830"/>
            <a:ext cx="12192000" cy="5932171"/>
          </a:xfrm>
          <a:prstGeom prst="rect">
            <a:avLst/>
          </a:prstGeom>
        </p:spPr>
        <p:txBody>
          <a:bodyPr lIns="91439" rIns="91439">
            <a:noAutofit/>
          </a:bodyPr>
          <a:lstStyle/>
          <a:p>
            <a:endParaRPr/>
          </a:p>
        </p:txBody>
      </p:sp>
      <p:sp>
        <p:nvSpPr>
          <p:cNvPr id="373"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74"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75"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76"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377"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Heading 1.2 Blocks page">
    <p:spTree>
      <p:nvGrpSpPr>
        <p:cNvPr id="1" name=""/>
        <p:cNvGrpSpPr/>
        <p:nvPr/>
      </p:nvGrpSpPr>
      <p:grpSpPr>
        <a:xfrm>
          <a:off x="0" y="0"/>
          <a:ext cx="0" cy="0"/>
          <a:chOff x="0" y="0"/>
          <a:chExt cx="0" cy="0"/>
        </a:xfrm>
      </p:grpSpPr>
      <p:sp>
        <p:nvSpPr>
          <p:cNvPr id="384" name="Picture Placeholder 3"/>
          <p:cNvSpPr>
            <a:spLocks noGrp="1"/>
          </p:cNvSpPr>
          <p:nvPr>
            <p:ph type="pic" sz="quarter" idx="21"/>
          </p:nvPr>
        </p:nvSpPr>
        <p:spPr>
          <a:xfrm>
            <a:off x="-2" y="903446"/>
            <a:ext cx="4161454" cy="2965353"/>
          </a:xfrm>
          <a:prstGeom prst="rect">
            <a:avLst/>
          </a:prstGeom>
        </p:spPr>
        <p:txBody>
          <a:bodyPr lIns="91439" rIns="91439">
            <a:noAutofit/>
          </a:bodyPr>
          <a:lstStyle/>
          <a:p>
            <a:endParaRPr/>
          </a:p>
        </p:txBody>
      </p:sp>
      <p:sp>
        <p:nvSpPr>
          <p:cNvPr id="385" name="Picture Placeholder 3"/>
          <p:cNvSpPr>
            <a:spLocks noGrp="1"/>
          </p:cNvSpPr>
          <p:nvPr>
            <p:ph type="pic" sz="quarter" idx="22"/>
          </p:nvPr>
        </p:nvSpPr>
        <p:spPr>
          <a:xfrm>
            <a:off x="8030549" y="932595"/>
            <a:ext cx="4161454" cy="2965353"/>
          </a:xfrm>
          <a:prstGeom prst="rect">
            <a:avLst/>
          </a:prstGeom>
        </p:spPr>
        <p:txBody>
          <a:bodyPr lIns="91439" rIns="91439">
            <a:noAutofit/>
          </a:bodyPr>
          <a:lstStyle/>
          <a:p>
            <a:endParaRPr/>
          </a:p>
        </p:txBody>
      </p:sp>
      <p:sp>
        <p:nvSpPr>
          <p:cNvPr id="386" name="Picture Placeholder 3"/>
          <p:cNvSpPr>
            <a:spLocks noGrp="1"/>
          </p:cNvSpPr>
          <p:nvPr>
            <p:ph type="pic" sz="quarter" idx="23"/>
          </p:nvPr>
        </p:nvSpPr>
        <p:spPr>
          <a:xfrm>
            <a:off x="4161452" y="3875564"/>
            <a:ext cx="3869097" cy="2969620"/>
          </a:xfrm>
          <a:prstGeom prst="rect">
            <a:avLst/>
          </a:prstGeom>
        </p:spPr>
        <p:txBody>
          <a:bodyPr lIns="91439" rIns="91439">
            <a:noAutofit/>
          </a:bodyPr>
          <a:lstStyle/>
          <a:p>
            <a:endParaRPr/>
          </a:p>
        </p:txBody>
      </p:sp>
      <p:sp>
        <p:nvSpPr>
          <p:cNvPr id="387" name="Rectangle 12"/>
          <p:cNvSpPr/>
          <p:nvPr/>
        </p:nvSpPr>
        <p:spPr>
          <a:xfrm>
            <a:off x="4161454" y="925512"/>
            <a:ext cx="3869097" cy="2965354"/>
          </a:xfrm>
          <a:prstGeom prst="rect">
            <a:avLst/>
          </a:prstGeom>
          <a:solidFill>
            <a:srgbClr val="69C2CA"/>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8" name="Rectangle 13"/>
          <p:cNvSpPr/>
          <p:nvPr/>
        </p:nvSpPr>
        <p:spPr>
          <a:xfrm>
            <a:off x="-1" y="3890864"/>
            <a:ext cx="4161454"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89" name="Rectangle 14"/>
          <p:cNvSpPr/>
          <p:nvPr/>
        </p:nvSpPr>
        <p:spPr>
          <a:xfrm>
            <a:off x="8030547" y="3879832"/>
            <a:ext cx="4161453" cy="2965353"/>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390" name="Rectangle 6"/>
          <p:cNvSpPr/>
          <p:nvPr/>
        </p:nvSpPr>
        <p:spPr>
          <a:xfrm>
            <a:off x="0" y="1640"/>
            <a:ext cx="12192000" cy="924191"/>
          </a:xfrm>
          <a:prstGeom prst="rect">
            <a:avLst/>
          </a:prstGeom>
          <a:solidFill>
            <a:srgbClr val="F3F3F1"/>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pic>
        <p:nvPicPr>
          <p:cNvPr id="391" name="Picture 7" descr="Picture 7"/>
          <p:cNvPicPr>
            <a:picLocks noChangeAspect="1"/>
          </p:cNvPicPr>
          <p:nvPr/>
        </p:nvPicPr>
        <p:blipFill>
          <a:blip r:embed="rId2"/>
          <a:stretch>
            <a:fillRect/>
          </a:stretch>
        </p:blipFill>
        <p:spPr>
          <a:xfrm>
            <a:off x="10454640" y="208595"/>
            <a:ext cx="1339653" cy="510279"/>
          </a:xfrm>
          <a:prstGeom prst="rect">
            <a:avLst/>
          </a:prstGeom>
          <a:ln w="12700">
            <a:miter lim="400000"/>
          </a:ln>
        </p:spPr>
      </p:pic>
      <p:sp>
        <p:nvSpPr>
          <p:cNvPr id="392" name="Heading 1.2: Greycliff Bold 28pt"/>
          <p:cNvSpPr txBox="1">
            <a:spLocks noGrp="1"/>
          </p:cNvSpPr>
          <p:nvPr>
            <p:ph type="title" hasCustomPrompt="1"/>
          </p:nvPr>
        </p:nvSpPr>
        <p:spPr>
          <a:xfrm>
            <a:off x="397707" y="228975"/>
            <a:ext cx="8241147" cy="489899"/>
          </a:xfrm>
          <a:prstGeom prst="rect">
            <a:avLst/>
          </a:prstGeom>
        </p:spPr>
        <p:txBody>
          <a:bodyPr/>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393" name="Nível de Corpo Um…"/>
          <p:cNvSpPr txBox="1">
            <a:spLocks noGrp="1"/>
          </p:cNvSpPr>
          <p:nvPr>
            <p:ph type="body" sz="quarter" idx="1" hasCustomPrompt="1"/>
          </p:nvPr>
        </p:nvSpPr>
        <p:spPr>
          <a:xfrm>
            <a:off x="409631" y="4491342"/>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vl2pPr marL="685800" indent="-228600">
              <a:buFontTx/>
              <a:defRPr sz="1600" b="1">
                <a:solidFill>
                  <a:srgbClr val="074859"/>
                </a:solidFill>
                <a:latin typeface="Source Sans Pro"/>
                <a:ea typeface="Source Sans Pro"/>
                <a:cs typeface="Source Sans Pro"/>
                <a:sym typeface="Source Sans Pro"/>
              </a:defRPr>
            </a:lvl2pPr>
            <a:lvl3pPr marL="1143000" indent="-228600">
              <a:buFontTx/>
              <a:defRPr sz="1600" b="1">
                <a:solidFill>
                  <a:srgbClr val="074859"/>
                </a:solidFill>
                <a:latin typeface="Source Sans Pro"/>
                <a:ea typeface="Source Sans Pro"/>
                <a:cs typeface="Source Sans Pro"/>
                <a:sym typeface="Source Sans Pro"/>
              </a:defRPr>
            </a:lvl3pPr>
            <a:lvl4pPr marL="1600200" indent="-228600">
              <a:buFontTx/>
              <a:defRPr sz="1600" b="1">
                <a:solidFill>
                  <a:srgbClr val="074859"/>
                </a:solidFill>
                <a:latin typeface="Source Sans Pro"/>
                <a:ea typeface="Source Sans Pro"/>
                <a:cs typeface="Source Sans Pro"/>
                <a:sym typeface="Source Sans Pro"/>
              </a:defRPr>
            </a:lvl4pPr>
            <a:lvl5pPr marL="2057400" indent="-228600">
              <a:buFontTx/>
              <a:defRPr sz="1600" b="1">
                <a:solidFill>
                  <a:srgbClr val="074859"/>
                </a:solidFill>
                <a:latin typeface="Source Sans Pro"/>
                <a:ea typeface="Source Sans Pro"/>
                <a:cs typeface="Source Sans Pro"/>
                <a:sym typeface="Source Sans Pro"/>
              </a:defRPr>
            </a:lvl5pPr>
          </a:lstStyle>
          <a:p>
            <a:r>
              <a:t>Extract: Source Sans Pro Bold 16 pt Deep Sea Blue</a:t>
            </a:r>
          </a:p>
          <a:p>
            <a:pPr lvl="1"/>
            <a:endParaRPr/>
          </a:p>
          <a:p>
            <a:pPr lvl="2"/>
            <a:endParaRPr/>
          </a:p>
          <a:p>
            <a:pPr lvl="3"/>
            <a:endParaRPr/>
          </a:p>
          <a:p>
            <a:pPr lvl="4"/>
            <a:endParaRPr/>
          </a:p>
        </p:txBody>
      </p:sp>
      <p:sp>
        <p:nvSpPr>
          <p:cNvPr id="394" name="Text Placeholder 3"/>
          <p:cNvSpPr>
            <a:spLocks noGrp="1"/>
          </p:cNvSpPr>
          <p:nvPr>
            <p:ph type="body" sz="quarter" idx="24" hasCustomPrompt="1"/>
          </p:nvPr>
        </p:nvSpPr>
        <p:spPr>
          <a:xfrm>
            <a:off x="8452104" y="4478175"/>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5" name="Text Placeholder 3"/>
          <p:cNvSpPr>
            <a:spLocks noGrp="1"/>
          </p:cNvSpPr>
          <p:nvPr>
            <p:ph type="body" sz="quarter" idx="25" hasCustomPrompt="1"/>
          </p:nvPr>
        </p:nvSpPr>
        <p:spPr>
          <a:xfrm>
            <a:off x="4424905" y="1503924"/>
            <a:ext cx="3342188" cy="1764397"/>
          </a:xfrm>
          <a:prstGeom prst="rect">
            <a:avLst/>
          </a:prstGeom>
        </p:spPr>
        <p:txBody>
          <a:bodyPr/>
          <a:lstStyle>
            <a:lvl1pPr marL="0" indent="0">
              <a:buSzTx/>
              <a:buFontTx/>
              <a:buNone/>
              <a:defRPr sz="1600" b="1">
                <a:solidFill>
                  <a:srgbClr val="074859"/>
                </a:solidFill>
                <a:latin typeface="Source Sans Pro"/>
                <a:ea typeface="Source Sans Pro"/>
                <a:cs typeface="Source Sans Pro"/>
                <a:sym typeface="Source Sans Pro"/>
              </a:defRPr>
            </a:lvl1pPr>
          </a:lstStyle>
          <a:p>
            <a:r>
              <a:t>Extract: Source Sans Pro Bold 16 pt Deep Sea Blue</a:t>
            </a:r>
          </a:p>
        </p:txBody>
      </p:sp>
      <p:sp>
        <p:nvSpPr>
          <p:cNvPr id="396" name="Text Placeholder 2"/>
          <p:cNvSpPr>
            <a:spLocks noGrp="1"/>
          </p:cNvSpPr>
          <p:nvPr>
            <p:ph type="body" sz="quarter" idx="26" hasCustomPrompt="1"/>
          </p:nvPr>
        </p:nvSpPr>
        <p:spPr>
          <a:xfrm>
            <a:off x="4343844" y="6608763"/>
            <a:ext cx="2879917"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7" name="Text Placeholder 2"/>
          <p:cNvSpPr>
            <a:spLocks noGrp="1"/>
          </p:cNvSpPr>
          <p:nvPr>
            <p:ph type="body" sz="quarter" idx="27" hasCustomPrompt="1"/>
          </p:nvPr>
        </p:nvSpPr>
        <p:spPr>
          <a:xfrm>
            <a:off x="201613" y="3613605"/>
            <a:ext cx="395983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8" name="Text Placeholder 2"/>
          <p:cNvSpPr>
            <a:spLocks noGrp="1"/>
          </p:cNvSpPr>
          <p:nvPr>
            <p:ph type="body" sz="quarter" idx="28" hasCustomPrompt="1"/>
          </p:nvPr>
        </p:nvSpPr>
        <p:spPr>
          <a:xfrm>
            <a:off x="8131354" y="3609550"/>
            <a:ext cx="3959840" cy="253303"/>
          </a:xfrm>
          <a:prstGeom prst="rect">
            <a:avLst/>
          </a:prstGeom>
        </p:spPr>
        <p:txBody>
          <a:bodyPr/>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399"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End page">
    <p:spTree>
      <p:nvGrpSpPr>
        <p:cNvPr id="1" name=""/>
        <p:cNvGrpSpPr/>
        <p:nvPr/>
      </p:nvGrpSpPr>
      <p:grpSpPr>
        <a:xfrm>
          <a:off x="0" y="0"/>
          <a:ext cx="0" cy="0"/>
          <a:chOff x="0" y="0"/>
          <a:chExt cx="0" cy="0"/>
        </a:xfrm>
      </p:grpSpPr>
      <p:sp>
        <p:nvSpPr>
          <p:cNvPr id="406" name="Picture Placeholder 12"/>
          <p:cNvSpPr>
            <a:spLocks noGrp="1"/>
          </p:cNvSpPr>
          <p:nvPr>
            <p:ph type="pic" idx="21"/>
          </p:nvPr>
        </p:nvSpPr>
        <p:spPr>
          <a:xfrm>
            <a:off x="0" y="0"/>
            <a:ext cx="8434875" cy="6858000"/>
          </a:xfrm>
          <a:prstGeom prst="rect">
            <a:avLst/>
          </a:prstGeom>
        </p:spPr>
        <p:txBody>
          <a:bodyPr lIns="91439" rIns="91439">
            <a:noAutofit/>
          </a:bodyPr>
          <a:lstStyle/>
          <a:p>
            <a:endParaRPr/>
          </a:p>
        </p:txBody>
      </p:sp>
      <p:sp>
        <p:nvSpPr>
          <p:cNvPr id="407" name="Rectangle 10"/>
          <p:cNvSpPr/>
          <p:nvPr/>
        </p:nvSpPr>
        <p:spPr>
          <a:xfrm>
            <a:off x="8434874" y="0"/>
            <a:ext cx="3757127" cy="6858000"/>
          </a:xfrm>
          <a:prstGeom prst="rect">
            <a:avLst/>
          </a:prstGeom>
          <a:solidFill>
            <a:srgbClr val="074859"/>
          </a:solidFill>
          <a:ln w="12700">
            <a:miter lim="400000"/>
          </a:ln>
        </p:spPr>
        <p:txBody>
          <a:bodyPr lIns="45719" rIns="45719" anchor="ctr"/>
          <a:lstStyle/>
          <a:p>
            <a:pPr algn="ctr">
              <a:defRPr>
                <a:solidFill>
                  <a:srgbClr val="FFFFFF"/>
                </a:solidFill>
                <a:latin typeface="Source Sans Pro"/>
                <a:ea typeface="Source Sans Pro"/>
                <a:cs typeface="Source Sans Pro"/>
                <a:sym typeface="Source Sans Pro"/>
              </a:defRPr>
            </a:pPr>
            <a:endParaRPr/>
          </a:p>
        </p:txBody>
      </p:sp>
      <p:sp>
        <p:nvSpPr>
          <p:cNvPr id="408" name="TextBox 11"/>
          <p:cNvSpPr txBox="1"/>
          <p:nvPr/>
        </p:nvSpPr>
        <p:spPr>
          <a:xfrm>
            <a:off x="8667205" y="2713323"/>
            <a:ext cx="2819712" cy="3291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FFFF"/>
                </a:solidFill>
                <a:latin typeface="Source Sans Pro"/>
                <a:ea typeface="Source Sans Pro"/>
                <a:cs typeface="Source Sans Pro"/>
                <a:sym typeface="Source Sans Pro"/>
              </a:defRPr>
            </a:pPr>
            <a:r>
              <a:t>Join our growing community: </a:t>
            </a:r>
          </a:p>
          <a:p>
            <a:pPr>
              <a:defRPr sz="1600">
                <a:solidFill>
                  <a:srgbClr val="FFFFFF"/>
                </a:solidFill>
                <a:latin typeface="Source Sans Pro"/>
                <a:ea typeface="Source Sans Pro"/>
                <a:cs typeface="Source Sans Pro"/>
                <a:sym typeface="Source Sans Pro"/>
              </a:defRPr>
            </a:pPr>
            <a:r>
              <a:t>Subscribe to our newsletter to receive regular updates.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Visit our website: </a:t>
            </a:r>
          </a:p>
          <a:p>
            <a:pPr>
              <a:defRPr sz="1600">
                <a:solidFill>
                  <a:srgbClr val="FFFFFF"/>
                </a:solidFill>
                <a:latin typeface="Source Sans Pro"/>
                <a:ea typeface="Source Sans Pro"/>
                <a:cs typeface="Source Sans Pro"/>
                <a:sym typeface="Source Sans Pro"/>
              </a:defRPr>
            </a:pPr>
            <a:r>
              <a:t>www.globalschoolsforum.org </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Email us: </a:t>
            </a:r>
          </a:p>
          <a:p>
            <a:pPr>
              <a:defRPr sz="1600">
                <a:solidFill>
                  <a:srgbClr val="FFFFFF"/>
                </a:solidFill>
                <a:latin typeface="Source Sans Pro"/>
                <a:ea typeface="Source Sans Pro"/>
                <a:cs typeface="Source Sans Pro"/>
                <a:sym typeface="Source Sans Pro"/>
              </a:defRPr>
            </a:pPr>
            <a:r>
              <a:t>info@globalschoolsforum.org</a:t>
            </a:r>
          </a:p>
          <a:p>
            <a:pPr>
              <a:defRPr>
                <a:solidFill>
                  <a:srgbClr val="FFFFFF"/>
                </a:solidFill>
                <a:latin typeface="Source Sans Pro"/>
                <a:ea typeface="Source Sans Pro"/>
                <a:cs typeface="Source Sans Pro"/>
                <a:sym typeface="Source Sans Pro"/>
              </a:defRPr>
            </a:pPr>
            <a:endParaRPr/>
          </a:p>
          <a:p>
            <a:pPr>
              <a:defRPr b="1">
                <a:solidFill>
                  <a:srgbClr val="FFFFFF"/>
                </a:solidFill>
                <a:latin typeface="Source Sans Pro"/>
                <a:ea typeface="Source Sans Pro"/>
                <a:cs typeface="Source Sans Pro"/>
                <a:sym typeface="Source Sans Pro"/>
              </a:defRPr>
            </a:pPr>
            <a:r>
              <a:t>Follow us:</a:t>
            </a:r>
          </a:p>
        </p:txBody>
      </p:sp>
      <p:sp>
        <p:nvSpPr>
          <p:cNvPr id="409" name="Straight Connector 12"/>
          <p:cNvSpPr/>
          <p:nvPr/>
        </p:nvSpPr>
        <p:spPr>
          <a:xfrm>
            <a:off x="8724121" y="2416629"/>
            <a:ext cx="783773" cy="1"/>
          </a:xfrm>
          <a:prstGeom prst="line">
            <a:avLst/>
          </a:prstGeom>
          <a:ln w="101600">
            <a:solidFill>
              <a:srgbClr val="FFCE37"/>
            </a:solidFill>
            <a:miter/>
          </a:ln>
        </p:spPr>
        <p:txBody>
          <a:bodyPr lIns="45719" rIns="45719"/>
          <a:lstStyle/>
          <a:p>
            <a:endParaRPr/>
          </a:p>
        </p:txBody>
      </p:sp>
      <p:pic>
        <p:nvPicPr>
          <p:cNvPr id="410" name="Picture 13" descr="Picture 13"/>
          <p:cNvPicPr>
            <a:picLocks noChangeAspect="1"/>
          </p:cNvPicPr>
          <p:nvPr/>
        </p:nvPicPr>
        <p:blipFill>
          <a:blip r:embed="rId2"/>
          <a:stretch>
            <a:fillRect/>
          </a:stretch>
        </p:blipFill>
        <p:spPr>
          <a:xfrm>
            <a:off x="8724121" y="662843"/>
            <a:ext cx="1934186" cy="736739"/>
          </a:xfrm>
          <a:prstGeom prst="rect">
            <a:avLst/>
          </a:prstGeom>
          <a:ln w="12700">
            <a:miter lim="400000"/>
          </a:ln>
        </p:spPr>
      </p:pic>
      <p:sp>
        <p:nvSpPr>
          <p:cNvPr id="411" name="TextBox 14"/>
          <p:cNvSpPr txBox="1"/>
          <p:nvPr/>
        </p:nvSpPr>
        <p:spPr>
          <a:xfrm>
            <a:off x="8667205" y="1524077"/>
            <a:ext cx="3432908" cy="345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1700" b="1">
                <a:solidFill>
                  <a:srgbClr val="FFFFFF"/>
                </a:solidFill>
                <a:latin typeface="Greycliff CF Bold"/>
                <a:ea typeface="Greycliff CF Bold"/>
                <a:cs typeface="Greycliff CF Bold"/>
                <a:sym typeface="Greycliff CF Bold"/>
              </a:defRPr>
            </a:lvl1pPr>
          </a:lstStyle>
          <a:p>
            <a:r>
              <a:t>Collaborate. Innovate. Educate.</a:t>
            </a:r>
          </a:p>
        </p:txBody>
      </p:sp>
      <p:pic>
        <p:nvPicPr>
          <p:cNvPr id="412" name="Picture 15" descr="Picture 15"/>
          <p:cNvPicPr>
            <a:picLocks noChangeAspect="1"/>
          </p:cNvPicPr>
          <p:nvPr/>
        </p:nvPicPr>
        <p:blipFill>
          <a:blip r:embed="rId3"/>
          <a:stretch>
            <a:fillRect/>
          </a:stretch>
        </p:blipFill>
        <p:spPr>
          <a:xfrm>
            <a:off x="9445169" y="6038758"/>
            <a:ext cx="393701" cy="368301"/>
          </a:xfrm>
          <a:prstGeom prst="rect">
            <a:avLst/>
          </a:prstGeom>
          <a:ln w="12700">
            <a:miter lim="400000"/>
          </a:ln>
        </p:spPr>
      </p:pic>
      <p:pic>
        <p:nvPicPr>
          <p:cNvPr id="413" name="Picture 16" descr="Picture 16"/>
          <p:cNvPicPr>
            <a:picLocks noChangeAspect="1"/>
          </p:cNvPicPr>
          <p:nvPr/>
        </p:nvPicPr>
        <p:blipFill>
          <a:blip r:embed="rId4"/>
          <a:stretch>
            <a:fillRect/>
          </a:stretch>
        </p:blipFill>
        <p:spPr>
          <a:xfrm>
            <a:off x="8724121" y="6056124"/>
            <a:ext cx="431801" cy="355601"/>
          </a:xfrm>
          <a:prstGeom prst="rect">
            <a:avLst/>
          </a:prstGeom>
          <a:ln w="12700">
            <a:miter lim="400000"/>
          </a:ln>
        </p:spPr>
      </p:pic>
      <p:sp>
        <p:nvSpPr>
          <p:cNvPr id="414" name="Nível de Corpo Um…"/>
          <p:cNvSpPr txBox="1">
            <a:spLocks noGrp="1"/>
          </p:cNvSpPr>
          <p:nvPr>
            <p:ph type="body" sz="quarter" idx="1" hasCustomPrompt="1"/>
          </p:nvPr>
        </p:nvSpPr>
        <p:spPr>
          <a:xfrm>
            <a:off x="201612" y="6430962"/>
            <a:ext cx="4433889" cy="253302"/>
          </a:xfrm>
          <a:prstGeom prst="rect">
            <a:avLst/>
          </a:prstGeom>
        </p:spPr>
        <p:txBody>
          <a:bodyPr/>
          <a:lstStyle>
            <a:lvl1pPr marL="0" indent="0">
              <a:buSzTx/>
              <a:buFontTx/>
              <a:buNone/>
              <a:defRPr sz="1000" b="1">
                <a:latin typeface="Source Sans Pro"/>
                <a:ea typeface="Source Sans Pro"/>
                <a:cs typeface="Source Sans Pro"/>
                <a:sym typeface="Source Sans Pro"/>
              </a:defRPr>
            </a:lvl1pPr>
            <a:lvl2pPr marL="600075" indent="-142875">
              <a:buFontTx/>
              <a:defRPr sz="1000" b="1">
                <a:latin typeface="Source Sans Pro"/>
                <a:ea typeface="Source Sans Pro"/>
                <a:cs typeface="Source Sans Pro"/>
                <a:sym typeface="Source Sans Pro"/>
              </a:defRPr>
            </a:lvl2pPr>
            <a:lvl3pPr marL="1057275" indent="-142875">
              <a:buFontTx/>
              <a:defRPr sz="1000" b="1">
                <a:latin typeface="Source Sans Pro"/>
                <a:ea typeface="Source Sans Pro"/>
                <a:cs typeface="Source Sans Pro"/>
                <a:sym typeface="Source Sans Pro"/>
              </a:defRPr>
            </a:lvl3pPr>
            <a:lvl4pPr marL="1514475" indent="-142875">
              <a:buFontTx/>
              <a:defRPr sz="1000" b="1">
                <a:latin typeface="Source Sans Pro"/>
                <a:ea typeface="Source Sans Pro"/>
                <a:cs typeface="Source Sans Pro"/>
                <a:sym typeface="Source Sans Pro"/>
              </a:defRPr>
            </a:lvl4pPr>
            <a:lvl5pPr marL="1971675" indent="-142875">
              <a:buFontTx/>
              <a:defRPr sz="1000" b="1">
                <a:latin typeface="Source Sans Pro"/>
                <a:ea typeface="Source Sans Pro"/>
                <a:cs typeface="Source Sans Pro"/>
                <a:sym typeface="Source Sans Pro"/>
              </a:defRPr>
            </a:lvl5pPr>
          </a:lstStyle>
          <a:p>
            <a:r>
              <a:t>Photo credit: </a:t>
            </a:r>
          </a:p>
          <a:p>
            <a:pPr lvl="1"/>
            <a:endParaRPr/>
          </a:p>
          <a:p>
            <a:pPr lvl="2"/>
            <a:endParaRPr/>
          </a:p>
          <a:p>
            <a:pPr lvl="3"/>
            <a:endParaRPr/>
          </a:p>
          <a:p>
            <a:pPr lvl="4"/>
            <a:endParaRPr/>
          </a:p>
        </p:txBody>
      </p:sp>
      <p:sp>
        <p:nvSpPr>
          <p:cNvPr id="415"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Icons">
    <p:spTree>
      <p:nvGrpSpPr>
        <p:cNvPr id="1" name=""/>
        <p:cNvGrpSpPr/>
        <p:nvPr/>
      </p:nvGrpSpPr>
      <p:grpSpPr>
        <a:xfrm>
          <a:off x="0" y="0"/>
          <a:ext cx="0" cy="0"/>
          <a:chOff x="0" y="0"/>
          <a:chExt cx="0" cy="0"/>
        </a:xfrm>
      </p:grpSpPr>
      <p:pic>
        <p:nvPicPr>
          <p:cNvPr id="422" name="Picture 2" descr="Picture 2"/>
          <p:cNvPicPr>
            <a:picLocks noChangeAspect="1"/>
          </p:cNvPicPr>
          <p:nvPr/>
        </p:nvPicPr>
        <p:blipFill>
          <a:blip r:embed="rId2"/>
          <a:stretch>
            <a:fillRect/>
          </a:stretch>
        </p:blipFill>
        <p:spPr>
          <a:xfrm>
            <a:off x="3994062" y="2281962"/>
            <a:ext cx="952501" cy="952501"/>
          </a:xfrm>
          <a:prstGeom prst="rect">
            <a:avLst/>
          </a:prstGeom>
          <a:ln w="12700">
            <a:miter lim="400000"/>
          </a:ln>
        </p:spPr>
      </p:pic>
      <p:pic>
        <p:nvPicPr>
          <p:cNvPr id="423" name="Picture 4" descr="Picture 4"/>
          <p:cNvPicPr>
            <a:picLocks noChangeAspect="1"/>
          </p:cNvPicPr>
          <p:nvPr/>
        </p:nvPicPr>
        <p:blipFill>
          <a:blip r:embed="rId3"/>
          <a:stretch>
            <a:fillRect/>
          </a:stretch>
        </p:blipFill>
        <p:spPr>
          <a:xfrm>
            <a:off x="895998" y="2236241"/>
            <a:ext cx="952501" cy="952501"/>
          </a:xfrm>
          <a:prstGeom prst="rect">
            <a:avLst/>
          </a:prstGeom>
          <a:ln w="12700">
            <a:miter lim="400000"/>
          </a:ln>
        </p:spPr>
      </p:pic>
      <p:pic>
        <p:nvPicPr>
          <p:cNvPr id="424" name="Picture 6" descr="Picture 6"/>
          <p:cNvPicPr>
            <a:picLocks noChangeAspect="1"/>
          </p:cNvPicPr>
          <p:nvPr/>
        </p:nvPicPr>
        <p:blipFill>
          <a:blip r:embed="rId4"/>
          <a:stretch>
            <a:fillRect/>
          </a:stretch>
        </p:blipFill>
        <p:spPr>
          <a:xfrm>
            <a:off x="2445030" y="2236241"/>
            <a:ext cx="952501" cy="952501"/>
          </a:xfrm>
          <a:prstGeom prst="rect">
            <a:avLst/>
          </a:prstGeom>
          <a:ln w="12700">
            <a:miter lim="400000"/>
          </a:ln>
        </p:spPr>
      </p:pic>
      <p:pic>
        <p:nvPicPr>
          <p:cNvPr id="425" name="Picture 8" descr="Picture 8"/>
          <p:cNvPicPr>
            <a:picLocks noChangeAspect="1"/>
          </p:cNvPicPr>
          <p:nvPr/>
        </p:nvPicPr>
        <p:blipFill>
          <a:blip r:embed="rId5"/>
          <a:stretch>
            <a:fillRect/>
          </a:stretch>
        </p:blipFill>
        <p:spPr>
          <a:xfrm>
            <a:off x="5543093" y="2281962"/>
            <a:ext cx="952501" cy="952501"/>
          </a:xfrm>
          <a:prstGeom prst="rect">
            <a:avLst/>
          </a:prstGeom>
          <a:ln w="12700">
            <a:miter lim="400000"/>
          </a:ln>
        </p:spPr>
      </p:pic>
      <p:pic>
        <p:nvPicPr>
          <p:cNvPr id="426" name="Picture 18" descr="Picture 18"/>
          <p:cNvPicPr>
            <a:picLocks noChangeAspect="1"/>
          </p:cNvPicPr>
          <p:nvPr/>
        </p:nvPicPr>
        <p:blipFill>
          <a:blip r:embed="rId6"/>
          <a:stretch>
            <a:fillRect/>
          </a:stretch>
        </p:blipFill>
        <p:spPr>
          <a:xfrm>
            <a:off x="8794470" y="2278685"/>
            <a:ext cx="952501" cy="952501"/>
          </a:xfrm>
          <a:prstGeom prst="rect">
            <a:avLst/>
          </a:prstGeom>
          <a:ln w="12700">
            <a:miter lim="400000"/>
          </a:ln>
        </p:spPr>
      </p:pic>
      <p:pic>
        <p:nvPicPr>
          <p:cNvPr id="427" name="Picture 20" descr="Picture 20"/>
          <p:cNvPicPr>
            <a:picLocks noChangeAspect="1"/>
          </p:cNvPicPr>
          <p:nvPr/>
        </p:nvPicPr>
        <p:blipFill>
          <a:blip r:embed="rId7"/>
          <a:stretch>
            <a:fillRect/>
          </a:stretch>
        </p:blipFill>
        <p:spPr>
          <a:xfrm>
            <a:off x="895998" y="4002749"/>
            <a:ext cx="952501" cy="952501"/>
          </a:xfrm>
          <a:prstGeom prst="rect">
            <a:avLst/>
          </a:prstGeom>
          <a:ln w="12700">
            <a:miter lim="400000"/>
          </a:ln>
        </p:spPr>
      </p:pic>
      <p:pic>
        <p:nvPicPr>
          <p:cNvPr id="428" name="Picture 22" descr="Picture 22"/>
          <p:cNvPicPr>
            <a:picLocks noChangeAspect="1"/>
          </p:cNvPicPr>
          <p:nvPr/>
        </p:nvPicPr>
        <p:blipFill>
          <a:blip r:embed="rId8"/>
          <a:stretch>
            <a:fillRect/>
          </a:stretch>
        </p:blipFill>
        <p:spPr>
          <a:xfrm>
            <a:off x="5591405" y="3947150"/>
            <a:ext cx="952501" cy="952501"/>
          </a:xfrm>
          <a:prstGeom prst="rect">
            <a:avLst/>
          </a:prstGeom>
          <a:ln w="12700">
            <a:miter lim="400000"/>
          </a:ln>
        </p:spPr>
      </p:pic>
      <p:pic>
        <p:nvPicPr>
          <p:cNvPr id="429" name="Picture 24" descr="Picture 24"/>
          <p:cNvPicPr>
            <a:picLocks noChangeAspect="1"/>
          </p:cNvPicPr>
          <p:nvPr/>
        </p:nvPicPr>
        <p:blipFill>
          <a:blip r:embed="rId9"/>
          <a:stretch>
            <a:fillRect/>
          </a:stretch>
        </p:blipFill>
        <p:spPr>
          <a:xfrm>
            <a:off x="4018217" y="3947150"/>
            <a:ext cx="952501" cy="952501"/>
          </a:xfrm>
          <a:prstGeom prst="rect">
            <a:avLst/>
          </a:prstGeom>
          <a:ln w="12700">
            <a:miter lim="400000"/>
          </a:ln>
        </p:spPr>
      </p:pic>
      <p:pic>
        <p:nvPicPr>
          <p:cNvPr id="430" name="Picture 26" descr="Picture 26"/>
          <p:cNvPicPr>
            <a:picLocks noChangeAspect="1"/>
          </p:cNvPicPr>
          <p:nvPr/>
        </p:nvPicPr>
        <p:blipFill>
          <a:blip r:embed="rId10"/>
          <a:stretch>
            <a:fillRect/>
          </a:stretch>
        </p:blipFill>
        <p:spPr>
          <a:xfrm>
            <a:off x="2445030" y="3947150"/>
            <a:ext cx="952501" cy="952501"/>
          </a:xfrm>
          <a:prstGeom prst="rect">
            <a:avLst/>
          </a:prstGeom>
          <a:ln w="12700">
            <a:miter lim="400000"/>
          </a:ln>
        </p:spPr>
      </p:pic>
      <p:pic>
        <p:nvPicPr>
          <p:cNvPr id="431" name="Picture 30" descr="Picture 30"/>
          <p:cNvPicPr>
            <a:picLocks noChangeAspect="1"/>
          </p:cNvPicPr>
          <p:nvPr/>
        </p:nvPicPr>
        <p:blipFill>
          <a:blip r:embed="rId11"/>
          <a:stretch>
            <a:fillRect/>
          </a:stretch>
        </p:blipFill>
        <p:spPr>
          <a:xfrm>
            <a:off x="7132580" y="3946885"/>
            <a:ext cx="952501" cy="952501"/>
          </a:xfrm>
          <a:prstGeom prst="rect">
            <a:avLst/>
          </a:prstGeom>
          <a:ln w="12700">
            <a:miter lim="400000"/>
          </a:ln>
        </p:spPr>
      </p:pic>
      <p:pic>
        <p:nvPicPr>
          <p:cNvPr id="432" name="Picture 34" descr="Picture 34"/>
          <p:cNvPicPr>
            <a:picLocks noChangeAspect="1"/>
          </p:cNvPicPr>
          <p:nvPr/>
        </p:nvPicPr>
        <p:blipFill>
          <a:blip r:embed="rId12"/>
          <a:stretch>
            <a:fillRect/>
          </a:stretch>
        </p:blipFill>
        <p:spPr>
          <a:xfrm>
            <a:off x="8794470" y="3989294"/>
            <a:ext cx="952501" cy="952501"/>
          </a:xfrm>
          <a:prstGeom prst="rect">
            <a:avLst/>
          </a:prstGeom>
          <a:ln w="12700">
            <a:miter lim="400000"/>
          </a:ln>
        </p:spPr>
      </p:pic>
      <p:pic>
        <p:nvPicPr>
          <p:cNvPr id="433" name="Picture 40" descr="Picture 40"/>
          <p:cNvPicPr>
            <a:picLocks noChangeAspect="1"/>
          </p:cNvPicPr>
          <p:nvPr/>
        </p:nvPicPr>
        <p:blipFill>
          <a:blip r:embed="rId13"/>
          <a:stretch>
            <a:fillRect/>
          </a:stretch>
        </p:blipFill>
        <p:spPr>
          <a:xfrm>
            <a:off x="10173364" y="4008327"/>
            <a:ext cx="952501" cy="952501"/>
          </a:xfrm>
          <a:prstGeom prst="rect">
            <a:avLst/>
          </a:prstGeom>
          <a:ln w="12700">
            <a:miter lim="400000"/>
          </a:ln>
        </p:spPr>
      </p:pic>
      <p:pic>
        <p:nvPicPr>
          <p:cNvPr id="434" name="Picture 42" descr="Picture 42"/>
          <p:cNvPicPr>
            <a:picLocks noChangeAspect="1"/>
          </p:cNvPicPr>
          <p:nvPr/>
        </p:nvPicPr>
        <p:blipFill>
          <a:blip r:embed="rId14"/>
          <a:stretch>
            <a:fillRect/>
          </a:stretch>
        </p:blipFill>
        <p:spPr>
          <a:xfrm>
            <a:off x="7090399" y="2236241"/>
            <a:ext cx="952501" cy="952501"/>
          </a:xfrm>
          <a:prstGeom prst="rect">
            <a:avLst/>
          </a:prstGeom>
          <a:ln w="12700">
            <a:miter lim="400000"/>
          </a:ln>
        </p:spPr>
      </p:pic>
      <p:sp>
        <p:nvSpPr>
          <p:cNvPr id="435" name="Nível de Corpo Um…"/>
          <p:cNvSpPr txBox="1">
            <a:spLocks noGrp="1"/>
          </p:cNvSpPr>
          <p:nvPr>
            <p:ph type="body" sz="quarter" idx="1" hasCustomPrompt="1"/>
          </p:nvPr>
        </p:nvSpPr>
        <p:spPr>
          <a:xfrm>
            <a:off x="895350" y="585789"/>
            <a:ext cx="5843779" cy="836447"/>
          </a:xfrm>
          <a:prstGeom prst="rect">
            <a:avLst/>
          </a:prstGeom>
        </p:spPr>
        <p:txBody>
          <a:bodyPr/>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Copy and paste icons from Master Slides to presentation.</a:t>
            </a:r>
          </a:p>
          <a:p>
            <a:pPr lvl="1"/>
            <a:endParaRPr/>
          </a:p>
          <a:p>
            <a:pPr lvl="2"/>
            <a:endParaRPr/>
          </a:p>
          <a:p>
            <a:pPr lvl="3"/>
            <a:endParaRPr/>
          </a:p>
          <a:p>
            <a:pPr lvl="4"/>
            <a:endParaRPr/>
          </a:p>
        </p:txBody>
      </p:sp>
      <p:sp>
        <p:nvSpPr>
          <p:cNvPr id="436"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exto do Título"/>
          <p:cNvSpPr txBox="1">
            <a:spLocks noGrp="1"/>
          </p:cNvSpPr>
          <p:nvPr>
            <p:ph type="title"/>
          </p:nvPr>
        </p:nvSpPr>
        <p:spPr>
          <a:xfrm>
            <a:off x="831850" y="1709738"/>
            <a:ext cx="10515600" cy="2852737"/>
          </a:xfrm>
          <a:prstGeom prst="rect">
            <a:avLst/>
          </a:prstGeom>
        </p:spPr>
        <p:txBody>
          <a:bodyPr anchor="b"/>
          <a:lstStyle>
            <a:lvl1pPr>
              <a:defRPr sz="6000"/>
            </a:lvl1pPr>
          </a:lstStyle>
          <a:p>
            <a:r>
              <a:t>Texto do Título</a:t>
            </a:r>
          </a:p>
        </p:txBody>
      </p:sp>
      <p:sp>
        <p:nvSpPr>
          <p:cNvPr id="30" name="Nível de Corpo Um…"/>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31"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Blank page">
    <p:spTree>
      <p:nvGrpSpPr>
        <p:cNvPr id="1" name=""/>
        <p:cNvGrpSpPr/>
        <p:nvPr/>
      </p:nvGrpSpPr>
      <p:grpSpPr>
        <a:xfrm>
          <a:off x="0" y="0"/>
          <a:ext cx="0" cy="0"/>
          <a:chOff x="0" y="0"/>
          <a:chExt cx="0" cy="0"/>
        </a:xfrm>
      </p:grpSpPr>
      <p:sp>
        <p:nvSpPr>
          <p:cNvPr id="443" name="Número do Slide"/>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Simple Opeing page Slide">
    <p:spTree>
      <p:nvGrpSpPr>
        <p:cNvPr id="1" name=""/>
        <p:cNvGrpSpPr/>
        <p:nvPr/>
      </p:nvGrpSpPr>
      <p:grpSpPr>
        <a:xfrm>
          <a:off x="0" y="0"/>
          <a:ext cx="0" cy="0"/>
          <a:chOff x="0" y="0"/>
          <a:chExt cx="0" cy="0"/>
        </a:xfrm>
      </p:grpSpPr>
      <p:sp>
        <p:nvSpPr>
          <p:cNvPr id="450" name="Picture Placeholder 7"/>
          <p:cNvSpPr>
            <a:spLocks noGrp="1"/>
          </p:cNvSpPr>
          <p:nvPr>
            <p:ph type="pic" idx="21"/>
          </p:nvPr>
        </p:nvSpPr>
        <p:spPr>
          <a:xfrm>
            <a:off x="-15505" y="12306"/>
            <a:ext cx="12192001" cy="5920679"/>
          </a:xfrm>
          <a:prstGeom prst="rect">
            <a:avLst/>
          </a:prstGeom>
        </p:spPr>
        <p:txBody>
          <a:bodyPr lIns="91439" rIns="91439">
            <a:noAutofit/>
          </a:bodyPr>
          <a:lstStyle/>
          <a:p>
            <a:endParaRPr/>
          </a:p>
        </p:txBody>
      </p:sp>
      <p:sp>
        <p:nvSpPr>
          <p:cNvPr id="451" name="Rectangle 22"/>
          <p:cNvSpPr/>
          <p:nvPr/>
        </p:nvSpPr>
        <p:spPr>
          <a:xfrm>
            <a:off x="-15506" y="5861622"/>
            <a:ext cx="12207507" cy="996379"/>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sp>
        <p:nvSpPr>
          <p:cNvPr id="452" name="Add a presentation title"/>
          <p:cNvSpPr txBox="1">
            <a:spLocks noGrp="1"/>
          </p:cNvSpPr>
          <p:nvPr>
            <p:ph type="title" hasCustomPrompt="1"/>
          </p:nvPr>
        </p:nvSpPr>
        <p:spPr>
          <a:xfrm>
            <a:off x="1524000" y="1050965"/>
            <a:ext cx="9144000" cy="1656609"/>
          </a:xfrm>
          <a:prstGeom prst="rect">
            <a:avLst/>
          </a:prstGeom>
        </p:spPr>
        <p:txBody>
          <a:bodyPr lIns="45718" tIns="45718" rIns="45718" bIns="45718" anchor="b"/>
          <a:lstStyle>
            <a:lvl1pPr algn="ctr">
              <a:defRPr sz="4800">
                <a:solidFill>
                  <a:srgbClr val="074859"/>
                </a:solidFill>
                <a:latin typeface="Greycliff CF Bold"/>
                <a:ea typeface="Greycliff CF Bold"/>
                <a:cs typeface="Greycliff CF Bold"/>
                <a:sym typeface="Greycliff CF Bold"/>
              </a:defRPr>
            </a:lvl1pPr>
          </a:lstStyle>
          <a:p>
            <a:r>
              <a:t>Add a presentation title</a:t>
            </a:r>
          </a:p>
        </p:txBody>
      </p:sp>
      <p:sp>
        <p:nvSpPr>
          <p:cNvPr id="453" name="Nível de Corpo Um…"/>
          <p:cNvSpPr txBox="1">
            <a:spLocks noGrp="1"/>
          </p:cNvSpPr>
          <p:nvPr>
            <p:ph type="body" sz="quarter" idx="1" hasCustomPrompt="1"/>
          </p:nvPr>
        </p:nvSpPr>
        <p:spPr>
          <a:xfrm>
            <a:off x="1524000" y="2972646"/>
            <a:ext cx="9144000" cy="365128"/>
          </a:xfrm>
          <a:prstGeom prst="rect">
            <a:avLst/>
          </a:prstGeom>
        </p:spPr>
        <p:txBody>
          <a:bodyPr lIns="45718" tIns="45718" rIns="45718" bIns="45718"/>
          <a:lstStyle>
            <a:lvl1pPr marL="0" indent="0" algn="ctr">
              <a:buSzTx/>
              <a:buFontTx/>
              <a:buNone/>
              <a:defRPr sz="2400">
                <a:solidFill>
                  <a:srgbClr val="074859"/>
                </a:solidFill>
                <a:latin typeface="Source Sans Pro"/>
                <a:ea typeface="Source Sans Pro"/>
                <a:cs typeface="Source Sans Pro"/>
                <a:sym typeface="Source Sans Pro"/>
              </a:defRPr>
            </a:lvl1pPr>
            <a:lvl2pPr marL="0" indent="0" algn="ctr">
              <a:buSzTx/>
              <a:buFontTx/>
              <a:buNone/>
              <a:defRPr sz="2400">
                <a:solidFill>
                  <a:srgbClr val="074859"/>
                </a:solidFill>
                <a:latin typeface="Source Sans Pro"/>
                <a:ea typeface="Source Sans Pro"/>
                <a:cs typeface="Source Sans Pro"/>
                <a:sym typeface="Source Sans Pro"/>
              </a:defRPr>
            </a:lvl2pPr>
            <a:lvl3pPr marL="0" indent="0" algn="ctr">
              <a:buSzTx/>
              <a:buFontTx/>
              <a:buNone/>
              <a:defRPr sz="2400">
                <a:solidFill>
                  <a:srgbClr val="074859"/>
                </a:solidFill>
                <a:latin typeface="Source Sans Pro"/>
                <a:ea typeface="Source Sans Pro"/>
                <a:cs typeface="Source Sans Pro"/>
                <a:sym typeface="Source Sans Pro"/>
              </a:defRPr>
            </a:lvl3pPr>
            <a:lvl4pPr marL="0" indent="0" algn="ctr">
              <a:buSzTx/>
              <a:buFontTx/>
              <a:buNone/>
              <a:defRPr sz="2400">
                <a:solidFill>
                  <a:srgbClr val="074859"/>
                </a:solidFill>
                <a:latin typeface="Source Sans Pro"/>
                <a:ea typeface="Source Sans Pro"/>
                <a:cs typeface="Source Sans Pro"/>
                <a:sym typeface="Source Sans Pro"/>
              </a:defRPr>
            </a:lvl4pPr>
            <a:lvl5pPr marL="0" indent="0" algn="ctr">
              <a:buSzTx/>
              <a:buFontTx/>
              <a:buNone/>
              <a:defRPr sz="2400">
                <a:solidFill>
                  <a:srgbClr val="074859"/>
                </a:solidFill>
                <a:latin typeface="Source Sans Pro"/>
                <a:ea typeface="Source Sans Pro"/>
                <a:cs typeface="Source Sans Pro"/>
                <a:sym typeface="Source Sans Pro"/>
              </a:defRPr>
            </a:lvl5pPr>
          </a:lstStyle>
          <a:p>
            <a:r>
              <a:t>Subheading</a:t>
            </a:r>
          </a:p>
          <a:p>
            <a:pPr lvl="1"/>
            <a:endParaRPr/>
          </a:p>
          <a:p>
            <a:pPr lvl="2"/>
            <a:endParaRPr/>
          </a:p>
          <a:p>
            <a:pPr lvl="3"/>
            <a:endParaRPr/>
          </a:p>
          <a:p>
            <a:pPr lvl="4"/>
            <a:endParaRPr/>
          </a:p>
        </p:txBody>
      </p:sp>
      <p:sp>
        <p:nvSpPr>
          <p:cNvPr id="454" name="TextBox 14"/>
          <p:cNvSpPr txBox="1"/>
          <p:nvPr/>
        </p:nvSpPr>
        <p:spPr>
          <a:xfrm>
            <a:off x="3700021" y="6176993"/>
            <a:ext cx="6407394" cy="3962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p>
            <a:pPr algn="r">
              <a:defRPr sz="2000">
                <a:solidFill>
                  <a:srgbClr val="FFFFFF"/>
                </a:solidFill>
                <a:latin typeface="Greycliff CF Bold"/>
                <a:ea typeface="Greycliff CF Bold"/>
                <a:cs typeface="Greycliff CF Bold"/>
                <a:sym typeface="Greycliff CF Bold"/>
              </a:defRPr>
            </a:pPr>
            <a:r>
              <a:t>Collaborate. Innovate. Educate</a:t>
            </a:r>
            <a:r>
              <a:rPr b="1"/>
              <a:t>.</a:t>
            </a:r>
          </a:p>
        </p:txBody>
      </p:sp>
      <p:sp>
        <p:nvSpPr>
          <p:cNvPr id="455" name="Straight Connector 15"/>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56" name="Picture 23" descr="Picture 23"/>
          <p:cNvPicPr>
            <a:picLocks noChangeAspect="1"/>
          </p:cNvPicPr>
          <p:nvPr/>
        </p:nvPicPr>
        <p:blipFill>
          <a:blip r:embed="rId2"/>
          <a:stretch>
            <a:fillRect/>
          </a:stretch>
        </p:blipFill>
        <p:spPr>
          <a:xfrm>
            <a:off x="10527176" y="6078358"/>
            <a:ext cx="1395383" cy="531509"/>
          </a:xfrm>
          <a:prstGeom prst="rect">
            <a:avLst/>
          </a:prstGeom>
          <a:ln w="12700">
            <a:miter lim="400000"/>
          </a:ln>
        </p:spPr>
      </p:pic>
      <p:sp>
        <p:nvSpPr>
          <p:cNvPr id="457" name="Número do Slide"/>
          <p:cNvSpPr txBox="1">
            <a:spLocks noGrp="1"/>
          </p:cNvSpPr>
          <p:nvPr>
            <p:ph type="sldNum" sz="quarter" idx="2"/>
          </p:nvPr>
        </p:nvSpPr>
        <p:spPr>
          <a:xfrm>
            <a:off x="8463948" y="6221732"/>
            <a:ext cx="273652" cy="269237"/>
          </a:xfrm>
          <a:prstGeom prst="rect">
            <a:avLst/>
          </a:prstGeom>
        </p:spPr>
        <p:txBody>
          <a:bodyPr lIns="45718" tIns="45718" rIns="45718" bIns="45718"/>
          <a:lstStyle>
            <a:lvl1pPr>
              <a:defRPr>
                <a:latin typeface="Source Sans Pro"/>
                <a:ea typeface="Source Sans Pro"/>
                <a:cs typeface="Source Sans Pro"/>
                <a:sym typeface="Source Sans Pro"/>
              </a:defRPr>
            </a:lvl1pPr>
          </a:lstStyle>
          <a:p>
            <a:fld id="{86CB4B4D-7CA3-9044-876B-883B54F8677D}" type="slidenum">
              <a:t>‹#›</a:t>
            </a:fld>
            <a:endParaRP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Simple Slide only body copy">
    <p:spTree>
      <p:nvGrpSpPr>
        <p:cNvPr id="1" name=""/>
        <p:cNvGrpSpPr/>
        <p:nvPr/>
      </p:nvGrpSpPr>
      <p:grpSpPr>
        <a:xfrm>
          <a:off x="0" y="0"/>
          <a:ext cx="0" cy="0"/>
          <a:chOff x="0" y="0"/>
          <a:chExt cx="0" cy="0"/>
        </a:xfrm>
      </p:grpSpPr>
      <p:sp>
        <p:nvSpPr>
          <p:cNvPr id="464" name="Rectangle 6"/>
          <p:cNvSpPr/>
          <p:nvPr/>
        </p:nvSpPr>
        <p:spPr>
          <a:xfrm>
            <a:off x="0" y="-1"/>
            <a:ext cx="12192000" cy="1178562"/>
          </a:xfrm>
          <a:prstGeom prst="rect">
            <a:avLst/>
          </a:prstGeom>
          <a:solidFill>
            <a:srgbClr val="69C2CA"/>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65" name="Picture 7" descr="Picture 7"/>
          <p:cNvPicPr>
            <a:picLocks noChangeAspect="1"/>
          </p:cNvPicPr>
          <p:nvPr/>
        </p:nvPicPr>
        <p:blipFill>
          <a:blip r:embed="rId2"/>
          <a:stretch>
            <a:fillRect/>
          </a:stretch>
        </p:blipFill>
        <p:spPr>
          <a:xfrm>
            <a:off x="10582371" y="314526"/>
            <a:ext cx="1339655" cy="510279"/>
          </a:xfrm>
          <a:prstGeom prst="rect">
            <a:avLst/>
          </a:prstGeom>
          <a:ln w="12700">
            <a:miter lim="400000"/>
          </a:ln>
        </p:spPr>
      </p:pic>
      <p:sp>
        <p:nvSpPr>
          <p:cNvPr id="466" name="Heading 1: Greycliff Bold 33pt"/>
          <p:cNvSpPr txBox="1">
            <a:spLocks noGrp="1"/>
          </p:cNvSpPr>
          <p:nvPr>
            <p:ph type="title" hasCustomPrompt="1"/>
          </p:nvPr>
        </p:nvSpPr>
        <p:spPr>
          <a:xfrm>
            <a:off x="406400" y="312682"/>
            <a:ext cx="8241146" cy="489902"/>
          </a:xfrm>
          <a:prstGeom prst="rect">
            <a:avLst/>
          </a:prstGeom>
        </p:spPr>
        <p:txBody>
          <a:bodyPr lIns="45718" tIns="45718" rIns="45718" bIns="45718"/>
          <a:lstStyle>
            <a:lvl1pPr>
              <a:defRPr sz="3300">
                <a:solidFill>
                  <a:srgbClr val="FFFFFF"/>
                </a:solidFill>
                <a:latin typeface="Greycliff CF Bold"/>
                <a:ea typeface="Greycliff CF Bold"/>
                <a:cs typeface="Greycliff CF Bold"/>
                <a:sym typeface="Greycliff CF Bold"/>
              </a:defRPr>
            </a:lvl1pPr>
          </a:lstStyle>
          <a:p>
            <a:r>
              <a:t>Heading 1: Greycliff Bold 33pt</a:t>
            </a:r>
          </a:p>
        </p:txBody>
      </p:sp>
      <p:sp>
        <p:nvSpPr>
          <p:cNvPr id="467" name="Nível de Corpo Um…"/>
          <p:cNvSpPr txBox="1">
            <a:spLocks noGrp="1"/>
          </p:cNvSpPr>
          <p:nvPr>
            <p:ph type="body" idx="1" hasCustomPrompt="1"/>
          </p:nvPr>
        </p:nvSpPr>
        <p:spPr>
          <a:xfrm>
            <a:off x="822960" y="1517650"/>
            <a:ext cx="10616566" cy="4810125"/>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vl2pPr marL="685800" indent="-228600">
              <a:buFontTx/>
              <a:defRPr sz="1600">
                <a:latin typeface="Source Sans Pro"/>
                <a:ea typeface="Source Sans Pro"/>
                <a:cs typeface="Source Sans Pro"/>
                <a:sym typeface="Source Sans Pro"/>
              </a:defRPr>
            </a:lvl2pPr>
            <a:lvl3pPr marL="1143000" indent="-228600">
              <a:buFontTx/>
              <a:defRPr sz="1600">
                <a:latin typeface="Source Sans Pro"/>
                <a:ea typeface="Source Sans Pro"/>
                <a:cs typeface="Source Sans Pro"/>
                <a:sym typeface="Source Sans Pro"/>
              </a:defRPr>
            </a:lvl3pPr>
            <a:lvl4pPr marL="1600200" indent="-228600">
              <a:buFontTx/>
              <a:defRPr sz="1600">
                <a:latin typeface="Source Sans Pro"/>
                <a:ea typeface="Source Sans Pro"/>
                <a:cs typeface="Source Sans Pro"/>
                <a:sym typeface="Source Sans Pro"/>
              </a:defRPr>
            </a:lvl4pPr>
            <a:lvl5pPr marL="2057400" indent="-228600">
              <a:buFontTx/>
              <a:defRPr sz="1600">
                <a:latin typeface="Source Sans Pro"/>
                <a:ea typeface="Source Sans Pro"/>
                <a:cs typeface="Source Sans Pro"/>
                <a:sym typeface="Source Sans Pro"/>
              </a:defRPr>
            </a:lvl5pPr>
          </a:lstStyle>
          <a:p>
            <a:r>
              <a:t>Simple Slide with body copy only</a:t>
            </a:r>
          </a:p>
          <a:p>
            <a:pPr lvl="1"/>
            <a:endParaRPr/>
          </a:p>
          <a:p>
            <a:pPr lvl="2"/>
            <a:endParaRPr/>
          </a:p>
          <a:p>
            <a:pPr lvl="3"/>
            <a:endParaRPr/>
          </a:p>
          <a:p>
            <a:pPr lvl="4"/>
            <a:endParaRPr/>
          </a:p>
        </p:txBody>
      </p:sp>
      <p:sp>
        <p:nvSpPr>
          <p:cNvPr id="468" name="Número do Slide"/>
          <p:cNvSpPr txBox="1">
            <a:spLocks noGrp="1"/>
          </p:cNvSpPr>
          <p:nvPr>
            <p:ph type="sldNum" sz="quarter" idx="2"/>
          </p:nvPr>
        </p:nvSpPr>
        <p:spPr>
          <a:xfrm>
            <a:off x="8478981" y="6232199"/>
            <a:ext cx="258620" cy="248302"/>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Heading 1.2 image text">
    <p:spTree>
      <p:nvGrpSpPr>
        <p:cNvPr id="1" name=""/>
        <p:cNvGrpSpPr/>
        <p:nvPr/>
      </p:nvGrpSpPr>
      <p:grpSpPr>
        <a:xfrm>
          <a:off x="0" y="0"/>
          <a:ext cx="0" cy="0"/>
          <a:chOff x="0" y="0"/>
          <a:chExt cx="0" cy="0"/>
        </a:xfrm>
      </p:grpSpPr>
      <p:sp>
        <p:nvSpPr>
          <p:cNvPr id="475" name="Rectangle 7"/>
          <p:cNvSpPr/>
          <p:nvPr/>
        </p:nvSpPr>
        <p:spPr>
          <a:xfrm>
            <a:off x="0" y="1640"/>
            <a:ext cx="12192000" cy="924191"/>
          </a:xfrm>
          <a:prstGeom prst="rect">
            <a:avLst/>
          </a:prstGeom>
          <a:solidFill>
            <a:srgbClr val="F3F3F1"/>
          </a:solidFill>
          <a:ln w="12700">
            <a:miter lim="400000"/>
          </a:ln>
        </p:spPr>
        <p:txBody>
          <a:bodyPr lIns="45718" tIns="45718" rIns="45718" bIns="45718" anchor="ctr"/>
          <a:lstStyle/>
          <a:p>
            <a:pPr algn="ctr">
              <a:defRPr>
                <a:solidFill>
                  <a:srgbClr val="FFFFFF"/>
                </a:solidFill>
                <a:latin typeface="Source Sans Pro"/>
                <a:ea typeface="Source Sans Pro"/>
                <a:cs typeface="Source Sans Pro"/>
                <a:sym typeface="Source Sans Pro"/>
              </a:defRPr>
            </a:pPr>
            <a:endParaRPr/>
          </a:p>
        </p:txBody>
      </p:sp>
      <p:pic>
        <p:nvPicPr>
          <p:cNvPr id="476" name="Picture 8" descr="Picture 8"/>
          <p:cNvPicPr>
            <a:picLocks noChangeAspect="1"/>
          </p:cNvPicPr>
          <p:nvPr/>
        </p:nvPicPr>
        <p:blipFill>
          <a:blip r:embed="rId2"/>
          <a:stretch>
            <a:fillRect/>
          </a:stretch>
        </p:blipFill>
        <p:spPr>
          <a:xfrm>
            <a:off x="10454640" y="208594"/>
            <a:ext cx="1339654" cy="510280"/>
          </a:xfrm>
          <a:prstGeom prst="rect">
            <a:avLst/>
          </a:prstGeom>
          <a:ln w="12700">
            <a:miter lim="400000"/>
          </a:ln>
        </p:spPr>
      </p:pic>
      <p:sp>
        <p:nvSpPr>
          <p:cNvPr id="477" name="Picture Placeholder 12"/>
          <p:cNvSpPr>
            <a:spLocks noGrp="1"/>
          </p:cNvSpPr>
          <p:nvPr>
            <p:ph type="pic" sz="half" idx="21"/>
          </p:nvPr>
        </p:nvSpPr>
        <p:spPr>
          <a:xfrm>
            <a:off x="0" y="925512"/>
            <a:ext cx="3703638" cy="5932490"/>
          </a:xfrm>
          <a:prstGeom prst="rect">
            <a:avLst/>
          </a:prstGeom>
        </p:spPr>
        <p:txBody>
          <a:bodyPr lIns="91439" rIns="91439">
            <a:noAutofit/>
          </a:bodyPr>
          <a:lstStyle/>
          <a:p>
            <a:endParaRPr/>
          </a:p>
        </p:txBody>
      </p:sp>
      <p:sp>
        <p:nvSpPr>
          <p:cNvPr id="478" name="Heading 1.2: Greycliff Bold 28pt"/>
          <p:cNvSpPr txBox="1">
            <a:spLocks noGrp="1"/>
          </p:cNvSpPr>
          <p:nvPr>
            <p:ph type="title" hasCustomPrompt="1"/>
          </p:nvPr>
        </p:nvSpPr>
        <p:spPr>
          <a:xfrm>
            <a:off x="397706" y="228975"/>
            <a:ext cx="8241149" cy="489900"/>
          </a:xfrm>
          <a:prstGeom prst="rect">
            <a:avLst/>
          </a:prstGeom>
        </p:spPr>
        <p:txBody>
          <a:bodyPr lIns="45718" tIns="45718" rIns="45718" bIns="45718"/>
          <a:lstStyle>
            <a:lvl1pPr>
              <a:defRPr sz="2800">
                <a:solidFill>
                  <a:srgbClr val="074859"/>
                </a:solidFill>
                <a:latin typeface="Greycliff CF Bold"/>
                <a:ea typeface="Greycliff CF Bold"/>
                <a:cs typeface="Greycliff CF Bold"/>
                <a:sym typeface="Greycliff CF Bold"/>
              </a:defRPr>
            </a:lvl1pPr>
          </a:lstStyle>
          <a:p>
            <a:r>
              <a:t>Heading 1.2: Greycliff Bold 28pt</a:t>
            </a:r>
          </a:p>
        </p:txBody>
      </p:sp>
      <p:sp>
        <p:nvSpPr>
          <p:cNvPr id="479" name="Nível de Corpo Um…"/>
          <p:cNvSpPr txBox="1">
            <a:spLocks noGrp="1"/>
          </p:cNvSpPr>
          <p:nvPr>
            <p:ph type="body" sz="quarter" idx="1" hasCustomPrompt="1"/>
          </p:nvPr>
        </p:nvSpPr>
        <p:spPr>
          <a:xfrm>
            <a:off x="4306823" y="1589015"/>
            <a:ext cx="7430501" cy="655640"/>
          </a:xfrm>
          <a:prstGeom prst="rect">
            <a:avLst/>
          </a:prstGeom>
        </p:spPr>
        <p:txBody>
          <a:bodyPr lIns="45718" tIns="45718" rIns="45718" bIns="45718"/>
          <a:lstStyle>
            <a:lvl1pPr marL="0" indent="0">
              <a:buSzTx/>
              <a:buFontTx/>
              <a:buNone/>
              <a:defRPr sz="2000" b="1">
                <a:solidFill>
                  <a:srgbClr val="074859"/>
                </a:solidFill>
                <a:latin typeface="Source Sans Pro"/>
                <a:ea typeface="Source Sans Pro"/>
                <a:cs typeface="Source Sans Pro"/>
                <a:sym typeface="Source Sans Pro"/>
              </a:defRPr>
            </a:lvl1pPr>
            <a:lvl2pPr marL="742950" indent="-285750">
              <a:buFontTx/>
              <a:defRPr sz="2000" b="1">
                <a:solidFill>
                  <a:srgbClr val="074859"/>
                </a:solidFill>
                <a:latin typeface="Source Sans Pro"/>
                <a:ea typeface="Source Sans Pro"/>
                <a:cs typeface="Source Sans Pro"/>
                <a:sym typeface="Source Sans Pro"/>
              </a:defRPr>
            </a:lvl2pPr>
            <a:lvl3pPr marL="1200150" indent="-285750">
              <a:buFontTx/>
              <a:defRPr sz="2000" b="1">
                <a:solidFill>
                  <a:srgbClr val="074859"/>
                </a:solidFill>
                <a:latin typeface="Source Sans Pro"/>
                <a:ea typeface="Source Sans Pro"/>
                <a:cs typeface="Source Sans Pro"/>
                <a:sym typeface="Source Sans Pro"/>
              </a:defRPr>
            </a:lvl3pPr>
            <a:lvl4pPr marL="1657350" indent="-285750">
              <a:buFontTx/>
              <a:defRPr sz="2000" b="1">
                <a:solidFill>
                  <a:srgbClr val="074859"/>
                </a:solidFill>
                <a:latin typeface="Source Sans Pro"/>
                <a:ea typeface="Source Sans Pro"/>
                <a:cs typeface="Source Sans Pro"/>
                <a:sym typeface="Source Sans Pro"/>
              </a:defRPr>
            </a:lvl4pPr>
            <a:lvl5pPr marL="2114550" indent="-285750">
              <a:buFontTx/>
              <a:defRPr sz="2000" b="1">
                <a:solidFill>
                  <a:srgbClr val="074859"/>
                </a:solidFill>
                <a:latin typeface="Source Sans Pro"/>
                <a:ea typeface="Source Sans Pro"/>
                <a:cs typeface="Source Sans Pro"/>
                <a:sym typeface="Source Sans Pro"/>
              </a:defRPr>
            </a:lvl5pPr>
          </a:lstStyle>
          <a:p>
            <a:r>
              <a:t>Heading 2: Source Sans Pro Bold 20pt Deep Sea Blue</a:t>
            </a:r>
          </a:p>
          <a:p>
            <a:pPr lvl="1"/>
            <a:endParaRPr/>
          </a:p>
          <a:p>
            <a:pPr lvl="2"/>
            <a:endParaRPr/>
          </a:p>
          <a:p>
            <a:pPr lvl="3"/>
            <a:endParaRPr/>
          </a:p>
          <a:p>
            <a:pPr lvl="4"/>
            <a:endParaRPr/>
          </a:p>
        </p:txBody>
      </p:sp>
      <p:sp>
        <p:nvSpPr>
          <p:cNvPr id="480" name="Text Placeholder 21"/>
          <p:cNvSpPr>
            <a:spLocks noGrp="1"/>
          </p:cNvSpPr>
          <p:nvPr>
            <p:ph type="body" sz="half" idx="22" hasCustomPrompt="1"/>
          </p:nvPr>
        </p:nvSpPr>
        <p:spPr>
          <a:xfrm>
            <a:off x="4306823" y="2349905"/>
            <a:ext cx="7430501" cy="3877160"/>
          </a:xfrm>
          <a:prstGeom prst="rect">
            <a:avLst/>
          </a:prstGeom>
        </p:spPr>
        <p:txBody>
          <a:bodyPr lIns="45718" tIns="45718" rIns="45718" bIns="45718"/>
          <a:lstStyle>
            <a:lvl1pPr marL="0" indent="0">
              <a:buSzTx/>
              <a:buFontTx/>
              <a:buNone/>
              <a:defRPr sz="1600">
                <a:latin typeface="Source Sans Pro"/>
                <a:ea typeface="Source Sans Pro"/>
                <a:cs typeface="Source Sans Pro"/>
                <a:sym typeface="Source Sans Pro"/>
              </a:defRPr>
            </a:lvl1pPr>
          </a:lstStyle>
          <a:p>
            <a:r>
              <a:t>Body copy text:
Source Sans Pro Regular 16pt Black</a:t>
            </a:r>
          </a:p>
        </p:txBody>
      </p:sp>
      <p:sp>
        <p:nvSpPr>
          <p:cNvPr id="481" name="Text Placeholder 2"/>
          <p:cNvSpPr>
            <a:spLocks noGrp="1"/>
          </p:cNvSpPr>
          <p:nvPr>
            <p:ph type="body" sz="quarter" idx="23" hasCustomPrompt="1"/>
          </p:nvPr>
        </p:nvSpPr>
        <p:spPr>
          <a:xfrm>
            <a:off x="201611" y="6430962"/>
            <a:ext cx="3502028" cy="253303"/>
          </a:xfrm>
          <a:prstGeom prst="rect">
            <a:avLst/>
          </a:prstGeom>
        </p:spPr>
        <p:txBody>
          <a:bodyPr lIns="45718" tIns="45718" rIns="45718" bIns="45718"/>
          <a:lstStyle>
            <a:lvl1pPr marL="0" indent="0">
              <a:buSzTx/>
              <a:buFontTx/>
              <a:buNone/>
              <a:defRPr sz="1000" b="1">
                <a:latin typeface="Source Sans Pro"/>
                <a:ea typeface="Source Sans Pro"/>
                <a:cs typeface="Source Sans Pro"/>
                <a:sym typeface="Source Sans Pro"/>
              </a:defRPr>
            </a:lvl1pPr>
          </a:lstStyle>
          <a:p>
            <a:r>
              <a:t>Photo credit: </a:t>
            </a:r>
          </a:p>
        </p:txBody>
      </p:sp>
      <p:sp>
        <p:nvSpPr>
          <p:cNvPr id="482" name="Número do Slide"/>
          <p:cNvSpPr txBox="1">
            <a:spLocks noGrp="1"/>
          </p:cNvSpPr>
          <p:nvPr>
            <p:ph type="sldNum" sz="quarter" idx="2"/>
          </p:nvPr>
        </p:nvSpPr>
        <p:spPr>
          <a:xfrm>
            <a:off x="8478978" y="6232198"/>
            <a:ext cx="258623" cy="248304"/>
          </a:xfrm>
          <a:prstGeom prst="rect">
            <a:avLst/>
          </a:prstGeom>
        </p:spPr>
        <p:txBody>
          <a:bodyPr lIns="45718" tIns="45718" rIns="45718" bIns="45718"/>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exto do Título"/>
          <p:cNvSpPr txBox="1">
            <a:spLocks noGrp="1"/>
          </p:cNvSpPr>
          <p:nvPr>
            <p:ph type="title"/>
          </p:nvPr>
        </p:nvSpPr>
        <p:spPr>
          <a:prstGeom prst="rect">
            <a:avLst/>
          </a:prstGeom>
        </p:spPr>
        <p:txBody>
          <a:bodyPr/>
          <a:lstStyle/>
          <a:p>
            <a:r>
              <a:t>Texto do Título</a:t>
            </a:r>
          </a:p>
        </p:txBody>
      </p:sp>
      <p:sp>
        <p:nvSpPr>
          <p:cNvPr id="39" name="Nível de Corpo Um…"/>
          <p:cNvSpPr txBox="1">
            <a:spLocks noGrp="1"/>
          </p:cNvSpPr>
          <p:nvPr>
            <p:ph type="body" sz="half" idx="1"/>
          </p:nvPr>
        </p:nvSpPr>
        <p:spPr>
          <a:xfrm>
            <a:off x="838200" y="1825625"/>
            <a:ext cx="5181600" cy="4351338"/>
          </a:xfrm>
          <a:prstGeom prst="rect">
            <a:avLst/>
          </a:prstGeom>
        </p:spPr>
        <p:txBody>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exto do Título"/>
          <p:cNvSpPr txBox="1">
            <a:spLocks noGrp="1"/>
          </p:cNvSpPr>
          <p:nvPr>
            <p:ph type="title"/>
          </p:nvPr>
        </p:nvSpPr>
        <p:spPr>
          <a:xfrm>
            <a:off x="839787" y="365125"/>
            <a:ext cx="10515601" cy="1325563"/>
          </a:xfrm>
          <a:prstGeom prst="rect">
            <a:avLst/>
          </a:prstGeom>
        </p:spPr>
        <p:txBody>
          <a:bodyPr/>
          <a:lstStyle/>
          <a:p>
            <a:r>
              <a:t>Texto do Título</a:t>
            </a:r>
          </a:p>
        </p:txBody>
      </p:sp>
      <p:sp>
        <p:nvSpPr>
          <p:cNvPr id="48" name="Nível de Corpo Um…"/>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exto do Título"/>
          <p:cNvSpPr txBox="1">
            <a:spLocks noGrp="1"/>
          </p:cNvSpPr>
          <p:nvPr>
            <p:ph type="title"/>
          </p:nvPr>
        </p:nvSpPr>
        <p:spPr>
          <a:prstGeom prst="rect">
            <a:avLst/>
          </a:prstGeom>
        </p:spPr>
        <p:txBody>
          <a:bodyPr/>
          <a:lstStyle/>
          <a:p>
            <a:r>
              <a:t>Texto do Título</a:t>
            </a:r>
          </a:p>
        </p:txBody>
      </p:sp>
      <p:sp>
        <p:nvSpPr>
          <p:cNvPr id="58"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73" name="Nível de Corpo Um…"/>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exto do Título"/>
          <p:cNvSpPr txBox="1">
            <a:spLocks noGrp="1"/>
          </p:cNvSpPr>
          <p:nvPr>
            <p:ph type="title"/>
          </p:nvPr>
        </p:nvSpPr>
        <p:spPr>
          <a:xfrm>
            <a:off x="839787" y="457200"/>
            <a:ext cx="3932239" cy="1600200"/>
          </a:xfrm>
          <a:prstGeom prst="rect">
            <a:avLst/>
          </a:prstGeom>
        </p:spPr>
        <p:txBody>
          <a:bodyPr anchor="b"/>
          <a:lstStyle>
            <a:lvl1pPr>
              <a:defRPr sz="3200"/>
            </a:lvl1pPr>
          </a:lstStyle>
          <a:p>
            <a:r>
              <a:t>Texto do Título</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Nível de Corpo Um…"/>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Nível de Corpo Um</a:t>
            </a:r>
          </a:p>
          <a:p>
            <a:pPr lvl="1"/>
            <a:r>
              <a:t>Nível de Corpo Dois</a:t>
            </a:r>
          </a:p>
          <a:p>
            <a:pPr lvl="2"/>
            <a:r>
              <a:t>Nível de Corpo Três</a:t>
            </a:r>
          </a:p>
          <a:p>
            <a:pPr lvl="3"/>
            <a:r>
              <a:t>Nível de Corpo Quatro</a:t>
            </a:r>
          </a:p>
          <a:p>
            <a:pPr lvl="4"/>
            <a:r>
              <a:t>Nível de Corpo Cinco</a:t>
            </a:r>
          </a:p>
        </p:txBody>
      </p:sp>
      <p:sp>
        <p:nvSpPr>
          <p:cNvPr id="85" name="Número do Slide"/>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o Título"/>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Texto do Título</a:t>
            </a:r>
          </a:p>
        </p:txBody>
      </p:sp>
      <p:sp>
        <p:nvSpPr>
          <p:cNvPr id="3" name="Nível de Corpo Um…"/>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Nível de Corpo Um</a:t>
            </a:r>
          </a:p>
          <a:p>
            <a:pPr lvl="1"/>
            <a:r>
              <a:t>Nível de Corpo Dois</a:t>
            </a:r>
          </a:p>
          <a:p>
            <a:pPr lvl="2"/>
            <a:r>
              <a:t>Nível de Corpo Três</a:t>
            </a:r>
          </a:p>
          <a:p>
            <a:pPr lvl="3"/>
            <a:r>
              <a:t>Nível de Corpo Quatro</a:t>
            </a:r>
          </a:p>
          <a:p>
            <a:pPr lvl="4"/>
            <a:r>
              <a:t>Nível de Corpo Cinco</a:t>
            </a:r>
          </a:p>
        </p:txBody>
      </p:sp>
      <p:sp>
        <p:nvSpPr>
          <p:cNvPr id="4" name="Número do Slide"/>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 name="Title 1"/>
          <p:cNvSpPr txBox="1">
            <a:spLocks noGrp="1"/>
          </p:cNvSpPr>
          <p:nvPr>
            <p:ph type="title"/>
          </p:nvPr>
        </p:nvSpPr>
        <p:spPr>
          <a:prstGeom prst="rect">
            <a:avLst/>
          </a:prstGeom>
        </p:spPr>
        <p:txBody>
          <a:bodyPr/>
          <a:lstStyle/>
          <a:p>
            <a:r>
              <a:t>PAYER/DOER CANVAS</a:t>
            </a:r>
          </a:p>
        </p:txBody>
      </p:sp>
      <p:sp>
        <p:nvSpPr>
          <p:cNvPr id="492" name="Straight Connector 7"/>
          <p:cNvSpPr/>
          <p:nvPr/>
        </p:nvSpPr>
        <p:spPr>
          <a:xfrm>
            <a:off x="2147453" y="2792571"/>
            <a:ext cx="7897092" cy="1"/>
          </a:xfrm>
          <a:prstGeom prst="line">
            <a:avLst/>
          </a:prstGeom>
          <a:ln w="76200">
            <a:solidFill>
              <a:srgbClr val="FFCE37"/>
            </a:solidFill>
            <a:miter/>
          </a:ln>
        </p:spPr>
        <p:txBody>
          <a:bodyPr lIns="45718" tIns="45718" rIns="45718" bIns="45718"/>
          <a:lstStyle/>
          <a:p>
            <a:endParaRPr/>
          </a:p>
        </p:txBody>
      </p:sp>
      <p:pic>
        <p:nvPicPr>
          <p:cNvPr id="493" name="Picture 8" descr="Picture 8"/>
          <p:cNvPicPr>
            <a:picLocks noChangeAspect="1"/>
          </p:cNvPicPr>
          <p:nvPr/>
        </p:nvPicPr>
        <p:blipFill>
          <a:blip r:embed="rId3"/>
          <a:stretch>
            <a:fillRect/>
          </a:stretch>
        </p:blipFill>
        <p:spPr>
          <a:xfrm>
            <a:off x="10527176" y="6078358"/>
            <a:ext cx="1395383" cy="531509"/>
          </a:xfrm>
          <a:prstGeom prst="rect">
            <a:avLst/>
          </a:prstGeom>
          <a:ln w="12700">
            <a:miter lim="400000"/>
          </a:ln>
        </p:spPr>
      </p:pic>
      <p:sp>
        <p:nvSpPr>
          <p:cNvPr id="494" name="TextBox 1"/>
          <p:cNvSpPr txBox="1"/>
          <p:nvPr/>
        </p:nvSpPr>
        <p:spPr>
          <a:xfrm>
            <a:off x="38177" y="2894472"/>
            <a:ext cx="12115645" cy="37083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lIns="45718" tIns="45718" rIns="45718" bIns="45718">
            <a:spAutoFit/>
          </a:bodyPr>
          <a:lstStyle>
            <a:lvl1pPr algn="ctr">
              <a:defRPr>
                <a:latin typeface="Source Sans Pro"/>
                <a:ea typeface="Source Sans Pro"/>
                <a:cs typeface="Source Sans Pro"/>
                <a:sym typeface="Source Sans Pro"/>
              </a:defRPr>
            </a:lvl1pPr>
          </a:lstStyle>
          <a:p>
            <a:r>
              <a:t>Scale Toolkit</a:t>
            </a:r>
          </a:p>
        </p:txBody>
      </p:sp>
    </p:spTree>
    <p:extLst>
      <p:ext uri="{BB962C8B-B14F-4D97-AF65-F5344CB8AC3E}">
        <p14:creationId xmlns:p14="http://schemas.microsoft.com/office/powerpoint/2010/main" val="65731102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itle 1"/>
          <p:cNvSpPr txBox="1"/>
          <p:nvPr/>
        </p:nvSpPr>
        <p:spPr>
          <a:xfrm>
            <a:off x="604520" y="289560"/>
            <a:ext cx="8149706"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t>DOER AT SCALE</a:t>
            </a:r>
          </a:p>
        </p:txBody>
      </p:sp>
      <p:sp>
        <p:nvSpPr>
          <p:cNvPr id="455" name="Your most probable DOER"/>
          <p:cNvSpPr txBox="1">
            <a:spLocks noGrp="1"/>
          </p:cNvSpPr>
          <p:nvPr>
            <p:ph type="body" sz="quarter" idx="1"/>
          </p:nvPr>
        </p:nvSpPr>
        <p:spPr>
          <a:xfrm>
            <a:off x="905694" y="1804271"/>
            <a:ext cx="11342860" cy="655639"/>
          </a:xfrm>
          <a:prstGeom prst="rect">
            <a:avLst/>
          </a:prstGeom>
        </p:spPr>
        <p:txBody>
          <a:bodyPr/>
          <a:lstStyle>
            <a:lvl1pPr>
              <a:defRPr sz="2000" b="1">
                <a:solidFill>
                  <a:srgbClr val="074859"/>
                </a:solidFill>
              </a:defRPr>
            </a:lvl1pPr>
          </a:lstStyle>
          <a:p>
            <a:r>
              <a:t>Your most probable DOER</a:t>
            </a:r>
          </a:p>
        </p:txBody>
      </p:sp>
      <p:sp>
        <p:nvSpPr>
          <p:cNvPr id="456" name="Text Placeholder 4"/>
          <p:cNvSpPr/>
          <p:nvPr/>
        </p:nvSpPr>
        <p:spPr>
          <a:xfrm>
            <a:off x="6589538" y="2670835"/>
            <a:ext cx="4866836" cy="3112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a:t>&lt;&lt;</a:t>
            </a:r>
            <a:r>
              <a:rPr lang="en-GB" sz="1400"/>
              <a:t>answer here</a:t>
            </a:r>
            <a:r>
              <a:rPr sz="1400"/>
              <a:t>&gt;&gt;</a:t>
            </a:r>
          </a:p>
        </p:txBody>
      </p:sp>
      <p:graphicFrame>
        <p:nvGraphicFramePr>
          <p:cNvPr id="457" name="Tabela"/>
          <p:cNvGraphicFramePr/>
          <p:nvPr>
            <p:extLst>
              <p:ext uri="{D42A27DB-BD31-4B8C-83A1-F6EECF244321}">
                <p14:modId xmlns:p14="http://schemas.microsoft.com/office/powerpoint/2010/main" val="3715798136"/>
              </p:ext>
            </p:extLst>
          </p:nvPr>
        </p:nvGraphicFramePr>
        <p:xfrm>
          <a:off x="946323" y="2670835"/>
          <a:ext cx="5086736" cy="3112264"/>
        </p:xfrm>
        <a:graphic>
          <a:graphicData uri="http://schemas.openxmlformats.org/drawingml/2006/table">
            <a:tbl>
              <a:tblPr bandRow="1">
                <a:tableStyleId>{4C3C2611-4C71-4FC5-86AE-919BDF0F9419}</a:tableStyleId>
              </a:tblPr>
              <a:tblGrid>
                <a:gridCol w="2543368">
                  <a:extLst>
                    <a:ext uri="{9D8B030D-6E8A-4147-A177-3AD203B41FA5}">
                      <a16:colId xmlns:a16="http://schemas.microsoft.com/office/drawing/2014/main" val="20000"/>
                    </a:ext>
                  </a:extLst>
                </a:gridCol>
                <a:gridCol w="2543368">
                  <a:extLst>
                    <a:ext uri="{9D8B030D-6E8A-4147-A177-3AD203B41FA5}">
                      <a16:colId xmlns:a16="http://schemas.microsoft.com/office/drawing/2014/main" val="20001"/>
                    </a:ext>
                  </a:extLst>
                </a:gridCol>
              </a:tblGrid>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Your own organization</a:t>
                      </a:r>
                    </a:p>
                  </a:txBody>
                  <a:tcPr marL="0" marR="0" marT="0" marB="0" anchor="ctr" horzOverflow="overflow"/>
                </a:tc>
                <a:tc>
                  <a:txBody>
                    <a:bodyPr/>
                    <a:lstStyle/>
                    <a:p>
                      <a:pPr algn="ctr">
                        <a:lnSpc>
                          <a:spcPct val="120000"/>
                        </a:lnSpc>
                        <a:spcBef>
                          <a:spcPts val="400"/>
                        </a:spcBef>
                      </a:pPr>
                      <a:r>
                        <a:rPr lang="en-GB" sz="1400">
                          <a:latin typeface="+mj-lt"/>
                          <a:ea typeface="+mj-ea"/>
                          <a:cs typeface="+mj-cs"/>
                        </a:rPr>
                        <a:t>&lt;&lt;mark 1 or 2 options&gt;&gt;</a:t>
                      </a:r>
                      <a:endParaRPr sz="1400">
                        <a:latin typeface="+mj-lt"/>
                        <a:ea typeface="+mj-ea"/>
                        <a:cs typeface="+mj-cs"/>
                        <a:sym typeface="Helvetica"/>
                      </a:endParaRPr>
                    </a:p>
                  </a:txBody>
                  <a:tcPr marL="0" marR="0" marT="0" marB="0" anchor="ctr" horzOverflow="overflow"/>
                </a:tc>
                <a:extLst>
                  <a:ext uri="{0D108BD9-81ED-4DB2-BD59-A6C34878D82A}">
                    <a16:rowId xmlns:a16="http://schemas.microsoft.com/office/drawing/2014/main" val="10000"/>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Numerous NGOs</a:t>
                      </a: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sym typeface="Helvetica"/>
                        </a:rPr>
                        <a:t>&lt;&lt;</a:t>
                      </a:r>
                      <a:r>
                        <a:rPr lang="en-GB" sz="1400" b="0" i="0" u="none" strike="noStrike" noProof="0">
                          <a:latin typeface="Helvetica"/>
                        </a:rPr>
                        <a:t>mark 1 or 2 options</a:t>
                      </a:r>
                      <a:r>
                        <a:rPr lang="en-GB" sz="1400" b="0" i="0" u="none" strike="noStrike" noProof="0">
                          <a:latin typeface="Helvetica"/>
                          <a:sym typeface="Helvetica"/>
                        </a:rPr>
                        <a:t>&gt;&gt;</a:t>
                      </a:r>
                      <a:endParaRPr lang="en-GB" sz="1400" b="0" i="0" u="none" strike="noStrike" noProof="0">
                        <a:latin typeface="Helvetica"/>
                      </a:endParaRPr>
                    </a:p>
                  </a:txBody>
                  <a:tcPr marL="0" marR="0" marT="0" marB="0" anchor="ctr" horzOverflow="overflow"/>
                </a:tc>
                <a:extLst>
                  <a:ext uri="{0D108BD9-81ED-4DB2-BD59-A6C34878D82A}">
                    <a16:rowId xmlns:a16="http://schemas.microsoft.com/office/drawing/2014/main" val="10001"/>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Numerous Business</a:t>
                      </a:r>
                      <a:r>
                        <a:rPr lang="en-GB" sz="1700" b="1">
                          <a:latin typeface="+mj-lt"/>
                          <a:ea typeface="+mj-ea"/>
                          <a:cs typeface="+mj-cs"/>
                        </a:rPr>
                        <a:t> </a:t>
                      </a:r>
                      <a:endParaRPr sz="1700" b="1">
                        <a:latin typeface="+mj-lt"/>
                        <a:ea typeface="+mj-ea"/>
                        <a:cs typeface="+mj-cs"/>
                        <a:sym typeface="Helvetica"/>
                      </a:endParaRP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p>
                  </a:txBody>
                  <a:tcPr marL="0" marR="0" marT="0" marB="0" anchor="ctr" horzOverflow="overflow"/>
                </a:tc>
                <a:extLst>
                  <a:ext uri="{0D108BD9-81ED-4DB2-BD59-A6C34878D82A}">
                    <a16:rowId xmlns:a16="http://schemas.microsoft.com/office/drawing/2014/main" val="10002"/>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Government</a:t>
                      </a:r>
                      <a:r>
                        <a:rPr lang="en-GB" sz="1700" b="1">
                          <a:latin typeface="+mj-lt"/>
                          <a:ea typeface="+mj-ea"/>
                          <a:cs typeface="+mj-cs"/>
                        </a:rPr>
                        <a:t> </a:t>
                      </a:r>
                      <a:endParaRPr sz="1700" b="1">
                        <a:latin typeface="+mj-lt"/>
                        <a:ea typeface="+mj-ea"/>
                        <a:cs typeface="+mj-cs"/>
                        <a:sym typeface="Helvetica"/>
                      </a:endParaRP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p>
                  </a:txBody>
                  <a:tcPr marL="0" marR="0" marT="0" marB="0" anchor="ctr" horzOverflow="overflow"/>
                </a:tc>
                <a:extLst>
                  <a:ext uri="{0D108BD9-81ED-4DB2-BD59-A6C34878D82A}">
                    <a16:rowId xmlns:a16="http://schemas.microsoft.com/office/drawing/2014/main" val="10003"/>
                  </a:ext>
                </a:extLst>
              </a:tr>
            </a:tbl>
          </a:graphicData>
        </a:graphic>
      </p:graphicFrame>
      <p:sp>
        <p:nvSpPr>
          <p:cNvPr id="458" name="Text Placeholder 3"/>
          <p:cNvSpPr txBox="1"/>
          <p:nvPr/>
        </p:nvSpPr>
        <p:spPr>
          <a:xfrm>
            <a:off x="6643671" y="1804271"/>
            <a:ext cx="4758570"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86968">
              <a:lnSpc>
                <a:spcPct val="90000"/>
              </a:lnSpc>
              <a:spcBef>
                <a:spcPts val="900"/>
              </a:spcBef>
              <a:defRPr sz="1940" b="1">
                <a:solidFill>
                  <a:srgbClr val="074859"/>
                </a:solidFill>
                <a:latin typeface="Source Sans Pro"/>
                <a:ea typeface="Source Sans Pro"/>
                <a:cs typeface="Source Sans Pro"/>
                <a:sym typeface="Source Sans Pro"/>
              </a:defRPr>
            </a:lvl1pPr>
          </a:lstStyle>
          <a:p>
            <a:r>
              <a:t>What makes your most probable DOER a good fit for your solution?</a:t>
            </a:r>
          </a:p>
        </p:txBody>
      </p:sp>
      <p:sp>
        <p:nvSpPr>
          <p:cNvPr id="459" name="Retângulo"/>
          <p:cNvSpPr/>
          <p:nvPr/>
        </p:nvSpPr>
        <p:spPr>
          <a:xfrm>
            <a:off x="6372199" y="1532789"/>
            <a:ext cx="5301513" cy="4484156"/>
          </a:xfrm>
          <a:prstGeom prst="rect">
            <a:avLst/>
          </a:prstGeom>
          <a:ln w="101600">
            <a:solidFill>
              <a:srgbClr val="F19633"/>
            </a:solidFill>
            <a:miter/>
          </a:ln>
        </p:spPr>
        <p:txBody>
          <a:bodyPr lIns="45719" rIns="45719" anchor="ctr"/>
          <a:lstStyle/>
          <a:p>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Title 1"/>
          <p:cNvSpPr txBox="1"/>
          <p:nvPr/>
        </p:nvSpPr>
        <p:spPr>
          <a:xfrm>
            <a:off x="604520" y="289560"/>
            <a:ext cx="8149706" cy="599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nSpc>
                <a:spcPct val="90000"/>
              </a:lnSpc>
              <a:defRPr sz="3300">
                <a:solidFill>
                  <a:srgbClr val="FFFFFF"/>
                </a:solidFill>
                <a:latin typeface="Greycliff CF Bold"/>
                <a:ea typeface="Greycliff CF Bold"/>
                <a:cs typeface="Greycliff CF Bold"/>
                <a:sym typeface="Greycliff CF Bold"/>
              </a:defRPr>
            </a:lvl1pPr>
          </a:lstStyle>
          <a:p>
            <a:r>
              <a:t>PAYER AT SCALE</a:t>
            </a:r>
          </a:p>
        </p:txBody>
      </p:sp>
      <p:sp>
        <p:nvSpPr>
          <p:cNvPr id="462" name="Your most probable PAYER"/>
          <p:cNvSpPr txBox="1">
            <a:spLocks noGrp="1"/>
          </p:cNvSpPr>
          <p:nvPr>
            <p:ph type="body" sz="quarter" idx="1"/>
          </p:nvPr>
        </p:nvSpPr>
        <p:spPr>
          <a:xfrm>
            <a:off x="905694" y="1804271"/>
            <a:ext cx="11342860" cy="655639"/>
          </a:xfrm>
          <a:prstGeom prst="rect">
            <a:avLst/>
          </a:prstGeom>
        </p:spPr>
        <p:txBody>
          <a:bodyPr/>
          <a:lstStyle>
            <a:lvl1pPr>
              <a:defRPr sz="2000" b="1">
                <a:solidFill>
                  <a:srgbClr val="074859"/>
                </a:solidFill>
              </a:defRPr>
            </a:lvl1pPr>
          </a:lstStyle>
          <a:p>
            <a:r>
              <a:t>Your most probable PAYER</a:t>
            </a:r>
          </a:p>
        </p:txBody>
      </p:sp>
      <p:sp>
        <p:nvSpPr>
          <p:cNvPr id="463" name="Text Placeholder 4"/>
          <p:cNvSpPr/>
          <p:nvPr/>
        </p:nvSpPr>
        <p:spPr>
          <a:xfrm>
            <a:off x="6589538" y="2670835"/>
            <a:ext cx="4866836" cy="31122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lvl1pPr>
              <a:lnSpc>
                <a:spcPct val="90000"/>
              </a:lnSpc>
              <a:spcBef>
                <a:spcPts val="1000"/>
              </a:spcBef>
              <a:defRPr sz="1600">
                <a:latin typeface="Source Sans Pro"/>
                <a:ea typeface="Source Sans Pro"/>
                <a:cs typeface="Source Sans Pro"/>
                <a:sym typeface="Source Sans Pro"/>
              </a:defRPr>
            </a:lvl1pPr>
          </a:lstStyle>
          <a:p>
            <a:r>
              <a:rPr sz="1400"/>
              <a:t>&lt;&lt;</a:t>
            </a:r>
            <a:r>
              <a:rPr lang="en-GB" sz="1400"/>
              <a:t>answer here</a:t>
            </a:r>
            <a:r>
              <a:rPr sz="1400"/>
              <a:t>&gt;&gt;</a:t>
            </a:r>
          </a:p>
        </p:txBody>
      </p:sp>
      <p:graphicFrame>
        <p:nvGraphicFramePr>
          <p:cNvPr id="464" name="Tabela"/>
          <p:cNvGraphicFramePr/>
          <p:nvPr>
            <p:extLst>
              <p:ext uri="{D42A27DB-BD31-4B8C-83A1-F6EECF244321}">
                <p14:modId xmlns:p14="http://schemas.microsoft.com/office/powerpoint/2010/main" val="1613668250"/>
              </p:ext>
            </p:extLst>
          </p:nvPr>
        </p:nvGraphicFramePr>
        <p:xfrm>
          <a:off x="946323" y="2670835"/>
          <a:ext cx="5086736" cy="3112264"/>
        </p:xfrm>
        <a:graphic>
          <a:graphicData uri="http://schemas.openxmlformats.org/drawingml/2006/table">
            <a:tbl>
              <a:tblPr bandRow="1">
                <a:tableStyleId>{4C3C2611-4C71-4FC5-86AE-919BDF0F9419}</a:tableStyleId>
              </a:tblPr>
              <a:tblGrid>
                <a:gridCol w="2543368">
                  <a:extLst>
                    <a:ext uri="{9D8B030D-6E8A-4147-A177-3AD203B41FA5}">
                      <a16:colId xmlns:a16="http://schemas.microsoft.com/office/drawing/2014/main" val="20000"/>
                    </a:ext>
                  </a:extLst>
                </a:gridCol>
                <a:gridCol w="2543368">
                  <a:extLst>
                    <a:ext uri="{9D8B030D-6E8A-4147-A177-3AD203B41FA5}">
                      <a16:colId xmlns:a16="http://schemas.microsoft.com/office/drawing/2014/main" val="20001"/>
                    </a:ext>
                  </a:extLst>
                </a:gridCol>
              </a:tblGrid>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Customers</a:t>
                      </a: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endParaRPr lang="en-US" sz="1400" b="0" i="0" u="none" strike="noStrike" noProof="0">
                        <a:latin typeface="Helvetica"/>
                      </a:endParaRPr>
                    </a:p>
                  </a:txBody>
                  <a:tcPr marL="0" marR="0" marT="0" marB="0" anchor="ctr" horzOverflow="overflow"/>
                </a:tc>
                <a:extLst>
                  <a:ext uri="{0D108BD9-81ED-4DB2-BD59-A6C34878D82A}">
                    <a16:rowId xmlns:a16="http://schemas.microsoft.com/office/drawing/2014/main" val="10000"/>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Public Funding</a:t>
                      </a:r>
                      <a:r>
                        <a:rPr lang="en-GB" sz="1700" b="1">
                          <a:latin typeface="+mj-lt"/>
                          <a:ea typeface="+mj-ea"/>
                          <a:cs typeface="+mj-cs"/>
                        </a:rPr>
                        <a:t> </a:t>
                      </a:r>
                      <a:endParaRPr sz="1700" b="1">
                        <a:latin typeface="+mj-lt"/>
                        <a:ea typeface="+mj-ea"/>
                        <a:cs typeface="+mj-cs"/>
                        <a:sym typeface="Helvetica"/>
                      </a:endParaRP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endParaRPr lang="en-US" sz="1400" b="0" i="0" u="none" strike="noStrike" noProof="0">
                        <a:latin typeface="Helvetica"/>
                      </a:endParaRPr>
                    </a:p>
                  </a:txBody>
                  <a:tcPr marL="0" marR="0" marT="0" marB="0" anchor="ctr" horzOverflow="overflow"/>
                </a:tc>
                <a:extLst>
                  <a:ext uri="{0D108BD9-81ED-4DB2-BD59-A6C34878D82A}">
                    <a16:rowId xmlns:a16="http://schemas.microsoft.com/office/drawing/2014/main" val="10001"/>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Big Aid</a:t>
                      </a: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endParaRPr lang="en-US" sz="1400" b="0" i="0" u="none" strike="noStrike" noProof="0">
                        <a:latin typeface="Helvetica"/>
                      </a:endParaRPr>
                    </a:p>
                  </a:txBody>
                  <a:tcPr marL="0" marR="0" marT="0" marB="0" anchor="ctr" horzOverflow="overflow"/>
                </a:tc>
                <a:extLst>
                  <a:ext uri="{0D108BD9-81ED-4DB2-BD59-A6C34878D82A}">
                    <a16:rowId xmlns:a16="http://schemas.microsoft.com/office/drawing/2014/main" val="10002"/>
                  </a:ext>
                </a:extLst>
              </a:tr>
              <a:tr h="778066">
                <a:tc>
                  <a:txBody>
                    <a:bodyPr/>
                    <a:lstStyle/>
                    <a:p>
                      <a:pPr algn="ctr">
                        <a:lnSpc>
                          <a:spcPct val="120000"/>
                        </a:lnSpc>
                        <a:spcBef>
                          <a:spcPts val="400"/>
                        </a:spcBef>
                      </a:pPr>
                      <a:r>
                        <a:rPr lang="en-GB" sz="1700" b="1">
                          <a:latin typeface="+mj-lt"/>
                          <a:ea typeface="+mj-ea"/>
                          <a:cs typeface="+mj-cs"/>
                        </a:rPr>
                        <a:t> </a:t>
                      </a:r>
                      <a:r>
                        <a:rPr sz="1700" b="1">
                          <a:latin typeface="+mj-lt"/>
                          <a:ea typeface="+mj-ea"/>
                          <a:cs typeface="+mj-cs"/>
                          <a:sym typeface="Helvetica"/>
                        </a:rPr>
                        <a:t>Private Philanthropy</a:t>
                      </a:r>
                      <a:r>
                        <a:rPr lang="en-GB" sz="1700" b="1">
                          <a:latin typeface="+mj-lt"/>
                          <a:ea typeface="+mj-ea"/>
                          <a:cs typeface="+mj-cs"/>
                        </a:rPr>
                        <a:t>  </a:t>
                      </a:r>
                      <a:endParaRPr sz="1700" b="1">
                        <a:latin typeface="+mj-lt"/>
                        <a:ea typeface="+mj-ea"/>
                        <a:cs typeface="+mj-cs"/>
                        <a:sym typeface="Helvetica"/>
                      </a:endParaRPr>
                    </a:p>
                  </a:txBody>
                  <a:tcPr marL="0" marR="0" marT="0" marB="0" anchor="ctr" horzOverflow="overflow"/>
                </a:tc>
                <a:tc>
                  <a:txBody>
                    <a:bodyPr/>
                    <a:lstStyle/>
                    <a:p>
                      <a:pPr lvl="0" algn="ctr">
                        <a:lnSpc>
                          <a:spcPct val="100000"/>
                        </a:lnSpc>
                        <a:spcBef>
                          <a:spcPts val="0"/>
                        </a:spcBef>
                        <a:spcAft>
                          <a:spcPts val="0"/>
                        </a:spcAft>
                        <a:buNone/>
                      </a:pPr>
                      <a:r>
                        <a:rPr lang="en-GB" sz="1400" b="0" i="0" u="none" strike="noStrike" noProof="0">
                          <a:latin typeface="Helvetica"/>
                        </a:rPr>
                        <a:t>&lt;&lt;mark 1 or 2 options&gt;&gt;</a:t>
                      </a:r>
                      <a:endParaRPr lang="en-US" sz="1400" b="0" i="0" u="none" strike="noStrike" noProof="0">
                        <a:latin typeface="Helvetica"/>
                      </a:endParaRPr>
                    </a:p>
                  </a:txBody>
                  <a:tcPr marL="0" marR="0" marT="0" marB="0" anchor="ctr" horzOverflow="overflow"/>
                </a:tc>
                <a:extLst>
                  <a:ext uri="{0D108BD9-81ED-4DB2-BD59-A6C34878D82A}">
                    <a16:rowId xmlns:a16="http://schemas.microsoft.com/office/drawing/2014/main" val="10003"/>
                  </a:ext>
                </a:extLst>
              </a:tr>
            </a:tbl>
          </a:graphicData>
        </a:graphic>
      </p:graphicFrame>
      <p:sp>
        <p:nvSpPr>
          <p:cNvPr id="465" name="Text Placeholder 3"/>
          <p:cNvSpPr txBox="1"/>
          <p:nvPr/>
        </p:nvSpPr>
        <p:spPr>
          <a:xfrm>
            <a:off x="6643671" y="1804271"/>
            <a:ext cx="4758570" cy="65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lvl1pPr defTabSz="886968">
              <a:lnSpc>
                <a:spcPct val="90000"/>
              </a:lnSpc>
              <a:spcBef>
                <a:spcPts val="900"/>
              </a:spcBef>
              <a:defRPr sz="1940" b="1">
                <a:solidFill>
                  <a:srgbClr val="074859"/>
                </a:solidFill>
                <a:latin typeface="Source Sans Pro"/>
                <a:ea typeface="Source Sans Pro"/>
                <a:cs typeface="Source Sans Pro"/>
                <a:sym typeface="Source Sans Pro"/>
              </a:defRPr>
            </a:lvl1pPr>
          </a:lstStyle>
          <a:p>
            <a:r>
              <a:t>What makes your most probable PAYER a good fit for your solution?</a:t>
            </a:r>
          </a:p>
        </p:txBody>
      </p:sp>
      <p:sp>
        <p:nvSpPr>
          <p:cNvPr id="466" name="Retângulo"/>
          <p:cNvSpPr/>
          <p:nvPr/>
        </p:nvSpPr>
        <p:spPr>
          <a:xfrm>
            <a:off x="6372199" y="1532789"/>
            <a:ext cx="5301513" cy="4484156"/>
          </a:xfrm>
          <a:prstGeom prst="rect">
            <a:avLst/>
          </a:prstGeom>
          <a:ln w="101600">
            <a:solidFill>
              <a:srgbClr val="F19633"/>
            </a:solidFill>
            <a:miter/>
          </a:ln>
        </p:spPr>
        <p:txBody>
          <a:bodyPr lIns="45719" rIns="45719" anchor="ctr"/>
          <a:lstStyle/>
          <a:p>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 name="Title 1"/>
          <p:cNvSpPr txBox="1">
            <a:spLocks noGrp="1"/>
          </p:cNvSpPr>
          <p:nvPr>
            <p:ph type="title"/>
          </p:nvPr>
        </p:nvSpPr>
        <p:spPr>
          <a:xfrm>
            <a:off x="406400" y="312683"/>
            <a:ext cx="8241146" cy="553193"/>
          </a:xfrm>
          <a:prstGeom prst="rect">
            <a:avLst/>
          </a:prstGeom>
        </p:spPr>
        <p:txBody>
          <a:bodyPr/>
          <a:lstStyle>
            <a:lvl1pPr defTabSz="877823">
              <a:defRPr sz="3167"/>
            </a:lvl1pPr>
          </a:lstStyle>
          <a:p>
            <a:r>
              <a:t>ASSUMPTIONS TO TEST</a:t>
            </a:r>
          </a:p>
        </p:txBody>
      </p:sp>
      <p:sp>
        <p:nvSpPr>
          <p:cNvPr id="469" name="Text Placeholder 2"/>
          <p:cNvSpPr txBox="1">
            <a:spLocks noGrp="1"/>
          </p:cNvSpPr>
          <p:nvPr>
            <p:ph type="body" sz="quarter" idx="1"/>
          </p:nvPr>
        </p:nvSpPr>
        <p:spPr>
          <a:xfrm>
            <a:off x="406399" y="1491243"/>
            <a:ext cx="4961130" cy="865264"/>
          </a:xfrm>
          <a:prstGeom prst="rect">
            <a:avLst/>
          </a:prstGeom>
        </p:spPr>
        <p:txBody>
          <a:bodyPr/>
          <a:lstStyle>
            <a:lvl1pPr algn="just" defTabSz="841247">
              <a:lnSpc>
                <a:spcPct val="100000"/>
              </a:lnSpc>
              <a:spcBef>
                <a:spcPts val="900"/>
              </a:spcBef>
              <a:defRPr sz="1748"/>
            </a:lvl1pPr>
          </a:lstStyle>
          <a:p>
            <a:r>
              <a:t>What are the main assumptions behind your chosen DOER at scale, that you can benefit from validating?</a:t>
            </a:r>
          </a:p>
        </p:txBody>
      </p:sp>
      <p:sp>
        <p:nvSpPr>
          <p:cNvPr id="470" name="Text Placeholder 3"/>
          <p:cNvSpPr>
            <a:spLocks noGrp="1"/>
          </p:cNvSpPr>
          <p:nvPr>
            <p:ph type="body" idx="21"/>
          </p:nvPr>
        </p:nvSpPr>
        <p:spPr>
          <a:xfrm>
            <a:off x="511571" y="2669189"/>
            <a:ext cx="4961129" cy="35964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p>
            <a:r>
              <a:rPr sz="1400"/>
              <a:t>&lt;&lt;</a:t>
            </a:r>
            <a:r>
              <a:rPr lang="en-GB" sz="1400"/>
              <a:t>answer here</a:t>
            </a:r>
            <a:r>
              <a:rPr sz="1400"/>
              <a:t>&gt;&gt;</a:t>
            </a:r>
          </a:p>
        </p:txBody>
      </p:sp>
      <p:sp>
        <p:nvSpPr>
          <p:cNvPr id="471" name="Text Placeholder 6"/>
          <p:cNvSpPr>
            <a:spLocks noGrp="1"/>
          </p:cNvSpPr>
          <p:nvPr>
            <p:ph type="body" idx="24"/>
          </p:nvPr>
        </p:nvSpPr>
        <p:spPr>
          <a:xfrm>
            <a:off x="6614128" y="1491243"/>
            <a:ext cx="4961130" cy="865264"/>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lgn="just" defTabSz="841247">
              <a:lnSpc>
                <a:spcPct val="100000"/>
              </a:lnSpc>
              <a:defRPr sz="1748"/>
            </a:lvl1pPr>
          </a:lstStyle>
          <a:p>
            <a:r>
              <a:t>What are the main assumptions behind your chosen PAYER at scale, that you can benefit from validating?</a:t>
            </a:r>
          </a:p>
        </p:txBody>
      </p:sp>
      <p:sp>
        <p:nvSpPr>
          <p:cNvPr id="472" name="Text Placeholder 7"/>
          <p:cNvSpPr>
            <a:spLocks noGrp="1"/>
          </p:cNvSpPr>
          <p:nvPr>
            <p:ph type="body" idx="25"/>
          </p:nvPr>
        </p:nvSpPr>
        <p:spPr>
          <a:xfrm>
            <a:off x="6719300" y="2669189"/>
            <a:ext cx="4961129" cy="359640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tIns="45720" rIns="45719" bIns="45720" anchor="t">
            <a:normAutofit/>
          </a:bodyPr>
          <a:lstStyle/>
          <a:p>
            <a:r>
              <a:rPr sz="1400"/>
              <a:t>&lt;&lt;</a:t>
            </a:r>
            <a:r>
              <a:rPr lang="en-GB" sz="1400"/>
              <a:t>answer here</a:t>
            </a:r>
            <a:r>
              <a:rPr sz="1400"/>
              <a:t>&gt;&gt;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 name="Title 2"/>
          <p:cNvSpPr txBox="1">
            <a:spLocks noGrp="1"/>
          </p:cNvSpPr>
          <p:nvPr>
            <p:ph type="title"/>
          </p:nvPr>
        </p:nvSpPr>
        <p:spPr>
          <a:xfrm>
            <a:off x="397708" y="228975"/>
            <a:ext cx="8241146" cy="489899"/>
          </a:xfrm>
          <a:prstGeom prst="rect">
            <a:avLst/>
          </a:prstGeom>
        </p:spPr>
        <p:txBody>
          <a:bodyPr/>
          <a:lstStyle>
            <a:lvl1pPr defTabSz="905255">
              <a:defRPr sz="2772"/>
            </a:lvl1pPr>
          </a:lstStyle>
          <a:p>
            <a:r>
              <a:t>WHAT NOW?</a:t>
            </a:r>
          </a:p>
        </p:txBody>
      </p:sp>
      <p:sp>
        <p:nvSpPr>
          <p:cNvPr id="475" name="Text Placeholder 4"/>
          <p:cNvSpPr>
            <a:spLocks noGrp="1"/>
          </p:cNvSpPr>
          <p:nvPr>
            <p:ph type="body" idx="22"/>
          </p:nvPr>
        </p:nvSpPr>
        <p:spPr>
          <a:xfrm>
            <a:off x="2000459" y="1453658"/>
            <a:ext cx="8191083" cy="501234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a:bodyPr>
          <a:lstStyle/>
          <a:p>
            <a:pPr algn="just" defTabSz="457200">
              <a:lnSpc>
                <a:spcPct val="100000"/>
              </a:lnSpc>
              <a:spcBef>
                <a:spcPts val="0"/>
              </a:spcBef>
              <a:defRPr>
                <a:solidFill>
                  <a:srgbClr val="212121"/>
                </a:solidFill>
              </a:defRPr>
            </a:pPr>
            <a:r>
              <a:rPr sz="1400"/>
              <a:t>Once the assumptions about the Payer and Doer have been identified, the next steps are to validate, refine, and act on these assumptions.</a:t>
            </a:r>
            <a:endParaRPr sz="1400">
              <a:solidFill>
                <a:srgbClr val="000000"/>
              </a:solidFill>
            </a:endParaRPr>
          </a:p>
          <a:p>
            <a:pPr algn="just" defTabSz="457200">
              <a:lnSpc>
                <a:spcPct val="100000"/>
              </a:lnSpc>
              <a:spcBef>
                <a:spcPts val="0"/>
              </a:spcBef>
              <a:defRPr b="1"/>
            </a:pPr>
            <a:endParaRPr sz="1400">
              <a:solidFill>
                <a:srgbClr val="000000"/>
              </a:solidFill>
            </a:endParaRPr>
          </a:p>
          <a:p>
            <a:pPr algn="just" defTabSz="457200">
              <a:lnSpc>
                <a:spcPct val="100000"/>
              </a:lnSpc>
              <a:spcBef>
                <a:spcPts val="0"/>
              </a:spcBef>
              <a:defRPr>
                <a:solidFill>
                  <a:srgbClr val="212121"/>
                </a:solidFill>
              </a:defRPr>
            </a:pPr>
            <a:r>
              <a:rPr sz="1400" b="1"/>
              <a:t>Validate:</a:t>
            </a:r>
            <a:r>
              <a:rPr sz="1400"/>
              <a:t> Use research, data collection, conversations, and pilot projects to test your assumptions. This could involve conducting market research, interviewing potential payers and doers, or running small-scale tests of your model with different payers and doers.</a:t>
            </a:r>
            <a:endParaRPr sz="1400">
              <a:solidFill>
                <a:srgbClr val="000000"/>
              </a:solidFill>
            </a:endParaRPr>
          </a:p>
          <a:p>
            <a:pPr algn="just" defTabSz="457200">
              <a:lnSpc>
                <a:spcPct val="100000"/>
              </a:lnSpc>
              <a:spcBef>
                <a:spcPts val="0"/>
              </a:spcBef>
              <a:defRPr b="1"/>
            </a:pPr>
            <a:endParaRPr sz="1400">
              <a:solidFill>
                <a:srgbClr val="000000"/>
              </a:solidFill>
            </a:endParaRPr>
          </a:p>
          <a:p>
            <a:pPr algn="just" defTabSz="457200">
              <a:lnSpc>
                <a:spcPct val="100000"/>
              </a:lnSpc>
              <a:spcBef>
                <a:spcPts val="0"/>
              </a:spcBef>
              <a:defRPr>
                <a:solidFill>
                  <a:srgbClr val="212121"/>
                </a:solidFill>
              </a:defRPr>
            </a:pPr>
            <a:r>
              <a:rPr sz="1400" b="1"/>
              <a:t>Refine:</a:t>
            </a:r>
            <a:r>
              <a:rPr sz="1400"/>
              <a:t> Based on the results of your validation efforts, refine your assumptions. You may find that some assumptions were correct, while others need to be adjusted. This is an iterative process that may need to be repeated several times.</a:t>
            </a:r>
            <a:endParaRPr sz="1400">
              <a:solidFill>
                <a:srgbClr val="000000"/>
              </a:solidFill>
            </a:endParaRPr>
          </a:p>
          <a:p>
            <a:pPr algn="just" defTabSz="457200">
              <a:lnSpc>
                <a:spcPct val="100000"/>
              </a:lnSpc>
              <a:spcBef>
                <a:spcPts val="0"/>
              </a:spcBef>
              <a:defRPr b="1"/>
            </a:pPr>
            <a:endParaRPr sz="1400">
              <a:solidFill>
                <a:srgbClr val="000000"/>
              </a:solidFill>
            </a:endParaRPr>
          </a:p>
          <a:p>
            <a:pPr algn="just" defTabSz="457200">
              <a:lnSpc>
                <a:spcPct val="100000"/>
              </a:lnSpc>
              <a:spcBef>
                <a:spcPts val="0"/>
              </a:spcBef>
              <a:defRPr>
                <a:solidFill>
                  <a:srgbClr val="212121"/>
                </a:solidFill>
              </a:defRPr>
            </a:pPr>
            <a:r>
              <a:rPr sz="1400" b="1"/>
              <a:t>Act:</a:t>
            </a:r>
            <a:r>
              <a:rPr sz="1400"/>
              <a:t> Once you have a set of validated assumptions about your Payer and Doer, you can use these to inform your scaling strategy. This might involve seeking funding from the identified Payer, building partnerships with the identified Doer, or adjusting your model to better fit the needs and capabilities of the Payer and Doer.</a:t>
            </a:r>
            <a:endParaRPr sz="1400">
              <a:solidFill>
                <a:srgbClr val="000000"/>
              </a:solidFill>
            </a:endParaRPr>
          </a:p>
          <a:p>
            <a:pPr algn="just" defTabSz="457200">
              <a:lnSpc>
                <a:spcPct val="100000"/>
              </a:lnSpc>
              <a:spcBef>
                <a:spcPts val="0"/>
              </a:spcBef>
            </a:pPr>
            <a:endParaRPr sz="1400">
              <a:solidFill>
                <a:srgbClr val="000000"/>
              </a:solidFill>
            </a:endParaRPr>
          </a:p>
          <a:p>
            <a:pPr algn="just" defTabSz="457200">
              <a:lnSpc>
                <a:spcPct val="100000"/>
              </a:lnSpc>
              <a:spcBef>
                <a:spcPts val="0"/>
              </a:spcBef>
              <a:defRPr>
                <a:solidFill>
                  <a:srgbClr val="212121"/>
                </a:solidFill>
              </a:defRPr>
            </a:pPr>
            <a:r>
              <a:rPr sz="1400"/>
              <a:t>Remember, the goal is not to prove your initial assumptions right, but to arrive at a realistic and effective strategy for scaling your model. This requires being open to learning and adjusting your assumptions as necessary.</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7" name="Picture Placeholder 4" descr="Picture Placeholder 4"/>
          <p:cNvPicPr>
            <a:picLocks noGrp="1" noChangeAspect="1"/>
          </p:cNvPicPr>
          <p:nvPr>
            <p:ph type="pic" idx="21"/>
          </p:nvPr>
        </p:nvPicPr>
        <p:blipFill>
          <a:blip r:embed="rId2"/>
          <a:srcRect l="9042" r="9041"/>
          <a:stretch>
            <a:fillRect/>
          </a:stretch>
        </p:blipFill>
        <p:spPr>
          <a:xfrm>
            <a:off x="0" y="0"/>
            <a:ext cx="8434875" cy="6858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AE07699934E2249934EAE7692674922" ma:contentTypeVersion="17" ma:contentTypeDescription="Create a new document." ma:contentTypeScope="" ma:versionID="c7804d3007c13fc26a5b12c905509918">
  <xsd:schema xmlns:xsd="http://www.w3.org/2001/XMLSchema" xmlns:xs="http://www.w3.org/2001/XMLSchema" xmlns:p="http://schemas.microsoft.com/office/2006/metadata/properties" xmlns:ns2="672bdffd-c82d-4544-bb37-3dcf328d66c5" xmlns:ns3="23734a98-7a07-49d7-8eae-b6e61e1d5013" targetNamespace="http://schemas.microsoft.com/office/2006/metadata/properties" ma:root="true" ma:fieldsID="1dd4278d7c1333d1505adc2c0f269b9c" ns2:_="" ns3:_="">
    <xsd:import namespace="672bdffd-c82d-4544-bb37-3dcf328d66c5"/>
    <xsd:import namespace="23734a98-7a07-49d7-8eae-b6e61e1d501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2:MediaServiceObjectDetectorVersions" minOccurs="0"/>
                <xsd:element ref="ns2:Sno_x002e_" minOccurs="0"/>
                <xsd:element ref="ns2:_x0023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2bdffd-c82d-4544-bb37-3dcf328d66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9a014e4-2455-4f06-87b3-e9c07625cf38"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Sno_x002e_" ma:index="22" nillable="true" ma:displayName="Sno. " ma:format="Dropdown" ma:internalName="Sno_x002e_" ma:percentage="FALSE">
      <xsd:simpleType>
        <xsd:restriction base="dms:Number"/>
      </xsd:simpleType>
    </xsd:element>
    <xsd:element name="_x0023_" ma:index="23" nillable="true" ma:displayName="#" ma:format="Dropdown" ma:internalName="_x0023_"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3734a98-7a07-49d7-8eae-b6e61e1d501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3910b8-2848-429e-b076-45feeb368cad}" ma:internalName="TaxCatchAll" ma:showField="CatchAllData" ma:web="23734a98-7a07-49d7-8eae-b6e61e1d501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734a98-7a07-49d7-8eae-b6e61e1d5013" xsi:nil="true"/>
    <lcf76f155ced4ddcb4097134ff3c332f xmlns="672bdffd-c82d-4544-bb37-3dcf328d66c5">
      <Terms xmlns="http://schemas.microsoft.com/office/infopath/2007/PartnerControls"/>
    </lcf76f155ced4ddcb4097134ff3c332f>
    <Sno_x002e_ xmlns="672bdffd-c82d-4544-bb37-3dcf328d66c5" xsi:nil="true"/>
    <_x0023_ xmlns="672bdffd-c82d-4544-bb37-3dcf328d66c5" xsi:nil="true"/>
  </documentManagement>
</p:properties>
</file>

<file path=customXml/itemProps1.xml><?xml version="1.0" encoding="utf-8"?>
<ds:datastoreItem xmlns:ds="http://schemas.openxmlformats.org/officeDocument/2006/customXml" ds:itemID="{72D7054C-8522-40B0-8FFB-BD565812928F}">
  <ds:schemaRefs>
    <ds:schemaRef ds:uri="http://schemas.microsoft.com/sharepoint/v3/contenttype/forms"/>
  </ds:schemaRefs>
</ds:datastoreItem>
</file>

<file path=customXml/itemProps2.xml><?xml version="1.0" encoding="utf-8"?>
<ds:datastoreItem xmlns:ds="http://schemas.openxmlformats.org/officeDocument/2006/customXml" ds:itemID="{9D3F5D06-257A-4447-B7F8-281301202161}">
  <ds:schemaRefs>
    <ds:schemaRef ds:uri="23734a98-7a07-49d7-8eae-b6e61e1d5013"/>
    <ds:schemaRef ds:uri="672bdffd-c82d-4544-bb37-3dcf328d66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B3AB23-5015-4A25-AEAB-E0D48F6BC767}">
  <ds:schemaRefs>
    <ds:schemaRef ds:uri="23734a98-7a07-49d7-8eae-b6e61e1d5013"/>
    <ds:schemaRef ds:uri="672bdffd-c82d-4544-bb37-3dcf328d66c5"/>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Slides>
  <Notes>1</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PAYER/DOER CANVAS</vt:lpstr>
      <vt:lpstr>PowerPoint Presentation</vt:lpstr>
      <vt:lpstr>PowerPoint Presentation</vt:lpstr>
      <vt:lpstr>ASSUMPTIONS TO TEST</vt:lpstr>
      <vt:lpstr>WHAT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cp:revision>
  <dcterms:modified xsi:type="dcterms:W3CDTF">2023-11-15T08:46:39Z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0x010100FAE07699934E2249934EAE7692674922</vt:lpwstr>
  </property>
  <property fmtid="{D5CDD505-2E9C-101B-9397-08002B2CF9AE}" pid="3" name="MediaServiceImageTags">
    <vt:lpwstr/>
  </property>
</Properties>
</file>