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696" r:id="rId5"/>
    <p:sldMasterId id="2147483648" r:id="rId6"/>
  </p:sldMasterIdLst>
  <p:notesMasterIdLst>
    <p:notesMasterId r:id="rId10"/>
  </p:notesMasterIdLst>
  <p:sldIdLst>
    <p:sldId id="260" r:id="rId7"/>
    <p:sldId id="25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CC40B-7F69-13CF-8208-F88FF5927F23}" v="24" dt="2023-08-24T08:31:40.262"/>
    <p1510:client id="{12BF6613-77D4-446C-8A0D-730ECB76653F}" v="40" dt="2023-10-18T11:28:25.320"/>
    <p1510:client id="{70E5A100-B0EC-F04A-CDD0-7D8CDC63526E}" v="20" dt="2023-11-14T19:37:04.478"/>
    <p1510:client id="{9832E461-FAEA-D513-9898-9B79A6D727A1}" v="1" dt="2023-11-14T20:27:39.533"/>
    <p1510:client id="{E8FF266D-F981-2A9F-C1A4-35FCB55790C4}" v="15" dt="2023-08-02T12:45:39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A2F9A-04D5-433B-9045-C0B5878CAA4C}" type="datetimeFigureOut"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E9170-1B33-4D1F-A411-8C55A38954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2" name="Shape 4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1D976-730B-4E18-B6A3-FE42E1EA3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INSERT MAIN TITLE HERE – UP TO 2 FULL-WIDTH LINES (ALL 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651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rgbClr val="FB726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3C23A57-C1D3-4D6E-AF22-DCD8DF22E1D6}" type="datetime1">
              <a:rPr lang="en-US" smtClean="0"/>
              <a:pPr/>
              <a:t>11/15/2023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EBD44-2EFF-D147-9403-D337DF161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8925" y="279450"/>
            <a:ext cx="2633511" cy="12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3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defRPr sz="1867" b="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defRPr sz="1733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tabLst/>
              <a:defRPr sz="160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687900" indent="-230712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tabLst/>
              <a:defRPr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16494" indent="-228594">
              <a:spcBef>
                <a:spcPts val="800"/>
              </a:spcBef>
              <a:spcAft>
                <a:spcPts val="0"/>
              </a:spcAft>
              <a:buClr>
                <a:srgbClr val="FB7267"/>
              </a:buClr>
              <a:buFont typeface="Wingdings" panose="05000000000000000000" pitchFamily="2" charset="2"/>
              <a:buChar char="§"/>
              <a:defRPr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Insert bullet list at full-width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Confidential | Draft for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468968"/>
            <a:ext cx="11106151" cy="697577"/>
          </a:xfrm>
        </p:spPr>
        <p:txBody>
          <a:bodyPr/>
          <a:lstStyle>
            <a:lvl1pPr>
              <a:defRPr sz="2400" baseline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0939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icture Placeholder 12"/>
          <p:cNvSpPr>
            <a:spLocks noGrp="1"/>
          </p:cNvSpPr>
          <p:nvPr>
            <p:ph type="pic" idx="21"/>
          </p:nvPr>
        </p:nvSpPr>
        <p:spPr>
          <a:xfrm>
            <a:off x="0" y="0"/>
            <a:ext cx="843487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7" name="Rectangle 10"/>
          <p:cNvSpPr/>
          <p:nvPr/>
        </p:nvSpPr>
        <p:spPr>
          <a:xfrm>
            <a:off x="8434874" y="0"/>
            <a:ext cx="3757127" cy="6858000"/>
          </a:xfrm>
          <a:prstGeom prst="rect">
            <a:avLst/>
          </a:prstGeom>
          <a:solidFill>
            <a:srgbClr val="0748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408" name="TextBox 11"/>
          <p:cNvSpPr txBox="1"/>
          <p:nvPr/>
        </p:nvSpPr>
        <p:spPr>
          <a:xfrm>
            <a:off x="8667205" y="2713323"/>
            <a:ext cx="2819712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Join our growing community: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Subscribe to our newsletter to receive regular updates.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Visit our website: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www.globalschoolsforum.org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Email us: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info@globalschoolsforum.org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Follow us:</a:t>
            </a:r>
          </a:p>
        </p:txBody>
      </p:sp>
      <p:sp>
        <p:nvSpPr>
          <p:cNvPr id="409" name="Straight Connector 12"/>
          <p:cNvSpPr/>
          <p:nvPr/>
        </p:nvSpPr>
        <p:spPr>
          <a:xfrm>
            <a:off x="8724121" y="2416629"/>
            <a:ext cx="783773" cy="1"/>
          </a:xfrm>
          <a:prstGeom prst="line">
            <a:avLst/>
          </a:prstGeom>
          <a:ln w="101600">
            <a:solidFill>
              <a:srgbClr val="FFCE3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0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21" y="662843"/>
            <a:ext cx="1934186" cy="736739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TextBox 14"/>
          <p:cNvSpPr txBox="1"/>
          <p:nvPr/>
        </p:nvSpPr>
        <p:spPr>
          <a:xfrm>
            <a:off x="8667205" y="1524077"/>
            <a:ext cx="343290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Collaborate. Innovate. Educate.</a:t>
            </a:r>
          </a:p>
        </p:txBody>
      </p:sp>
      <p:pic>
        <p:nvPicPr>
          <p:cNvPr id="412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69" y="6038758"/>
            <a:ext cx="3937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16" descr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21" y="6056124"/>
            <a:ext cx="431801" cy="35560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000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572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5144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9716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Photo credit: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5384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18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000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572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5144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9716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Photo credit: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Rectangle 3"/>
          <p:cNvSpPr/>
          <p:nvPr/>
        </p:nvSpPr>
        <p:spPr>
          <a:xfrm>
            <a:off x="7065157" y="3714008"/>
            <a:ext cx="5317343" cy="2716288"/>
          </a:xfrm>
          <a:prstGeom prst="rect">
            <a:avLst/>
          </a:prstGeom>
          <a:solidFill>
            <a:srgbClr val="074859"/>
          </a:solidFill>
          <a:ln w="12700">
            <a:solidFill>
              <a:srgbClr val="05354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95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313" y="3985748"/>
            <a:ext cx="2690081" cy="102466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15"/>
          <p:cNvSpPr txBox="1"/>
          <p:nvPr/>
        </p:nvSpPr>
        <p:spPr>
          <a:xfrm>
            <a:off x="7350032" y="5699125"/>
            <a:ext cx="4796248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pPr>
            <a:r>
              <a:t>Collaborate. Innovate. Educate</a:t>
            </a:r>
            <a:r>
              <a:rPr b="1"/>
              <a:t>.</a:t>
            </a:r>
          </a:p>
        </p:txBody>
      </p:sp>
      <p:sp>
        <p:nvSpPr>
          <p:cNvPr id="97" name="Straight Connector 16"/>
          <p:cNvSpPr/>
          <p:nvPr/>
        </p:nvSpPr>
        <p:spPr>
          <a:xfrm>
            <a:off x="7393407" y="5547843"/>
            <a:ext cx="1020261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Opeing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7"/>
          <p:cNvSpPr>
            <a:spLocks noGrp="1"/>
          </p:cNvSpPr>
          <p:nvPr>
            <p:ph type="pic" idx="21"/>
          </p:nvPr>
        </p:nvSpPr>
        <p:spPr>
          <a:xfrm>
            <a:off x="-15506" y="-45719"/>
            <a:ext cx="12207506" cy="59379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Rectangle 22"/>
          <p:cNvSpPr/>
          <p:nvPr/>
        </p:nvSpPr>
        <p:spPr>
          <a:xfrm>
            <a:off x="-15506" y="5861623"/>
            <a:ext cx="12207507" cy="996377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07" name="Add a 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524000" y="1050966"/>
            <a:ext cx="9144000" cy="1656608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Add a presentation title</a:t>
            </a:r>
          </a:p>
        </p:txBody>
      </p:sp>
      <p:sp>
        <p:nvSpPr>
          <p:cNvPr id="10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2972646"/>
            <a:ext cx="9144000" cy="36512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Subheading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TextBox 14"/>
          <p:cNvSpPr txBox="1"/>
          <p:nvPr/>
        </p:nvSpPr>
        <p:spPr>
          <a:xfrm>
            <a:off x="3700022" y="6176993"/>
            <a:ext cx="640739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pPr>
            <a:r>
              <a:t>Collaborate. Innovate. Educate</a:t>
            </a:r>
            <a:r>
              <a:rPr b="1"/>
              <a:t>.</a:t>
            </a:r>
          </a:p>
        </p:txBody>
      </p:sp>
      <p:sp>
        <p:nvSpPr>
          <p:cNvPr id="110" name="Straight Connector 15"/>
          <p:cNvSpPr/>
          <p:nvPr/>
        </p:nvSpPr>
        <p:spPr>
          <a:xfrm>
            <a:off x="2147454" y="2792570"/>
            <a:ext cx="7897092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1" name="Picture 23" descr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176" y="6078359"/>
            <a:ext cx="1395381" cy="5315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01612" y="5641058"/>
            <a:ext cx="4433889" cy="2786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11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 sta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3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21" name="Picture Placeholder 11"/>
          <p:cNvSpPr>
            <a:spLocks noGrp="1"/>
          </p:cNvSpPr>
          <p:nvPr>
            <p:ph type="pic" sz="half" idx="21"/>
          </p:nvPr>
        </p:nvSpPr>
        <p:spPr>
          <a:xfrm>
            <a:off x="1" y="1177925"/>
            <a:ext cx="5394960" cy="56769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Rectangle 16"/>
          <p:cNvSpPr/>
          <p:nvPr/>
        </p:nvSpPr>
        <p:spPr>
          <a:xfrm>
            <a:off x="5394961" y="3220720"/>
            <a:ext cx="6797040" cy="3633364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123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2884"/>
            <a:ext cx="1339653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05473" y="1444625"/>
            <a:ext cx="5980558" cy="667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Deep sea Blue 20pt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5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3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705030" y="2112963"/>
            <a:ext cx="5980558" cy="9953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2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705030" y="3486784"/>
            <a:ext cx="5980558" cy="4085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Deep sea Blue 16pt</a:t>
            </a:r>
          </a:p>
        </p:txBody>
      </p:sp>
      <p:sp>
        <p:nvSpPr>
          <p:cNvPr id="128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5705475" y="4216400"/>
            <a:ext cx="1042988" cy="10429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9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8970072" y="4214367"/>
            <a:ext cx="1042989" cy="10429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0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5705030" y="5502328"/>
            <a:ext cx="1042989" cy="10429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8970072" y="5449113"/>
            <a:ext cx="1042989" cy="10429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2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6931025" y="4213225"/>
            <a:ext cx="1763714" cy="10445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33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6931024" y="5502328"/>
            <a:ext cx="1763714" cy="10445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34" name="Text Placeholder 31"/>
          <p:cNvSpPr>
            <a:spLocks noGrp="1"/>
          </p:cNvSpPr>
          <p:nvPr>
            <p:ph type="body" sz="quarter" idx="30" hasCustomPrompt="1"/>
          </p:nvPr>
        </p:nvSpPr>
        <p:spPr>
          <a:xfrm>
            <a:off x="10179494" y="5446162"/>
            <a:ext cx="1763714" cy="10445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35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0179494" y="4213225"/>
            <a:ext cx="1763714" cy="10445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36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13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and sta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9"/>
          <p:cNvSpPr/>
          <p:nvPr/>
        </p:nvSpPr>
        <p:spPr>
          <a:xfrm>
            <a:off x="0" y="10659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45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3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pic>
        <p:nvPicPr>
          <p:cNvPr id="14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2884"/>
            <a:ext cx="1339653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 17"/>
          <p:cNvSpPr/>
          <p:nvPr/>
        </p:nvSpPr>
        <p:spPr>
          <a:xfrm>
            <a:off x="0" y="3565525"/>
            <a:ext cx="12192000" cy="3292475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48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0" y="1180201"/>
            <a:ext cx="4084638" cy="23853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9" name="Rectangle 19"/>
          <p:cNvSpPr/>
          <p:nvPr/>
        </p:nvSpPr>
        <p:spPr>
          <a:xfrm>
            <a:off x="8483599" y="1729776"/>
            <a:ext cx="2936242" cy="1623025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5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78325" y="1388585"/>
            <a:ext cx="3435350" cy="6556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639174" y="2149236"/>
            <a:ext cx="2613026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Extract: Source Sans Pro Bold 16 pt Deep Sea Blue</a:t>
            </a:r>
          </a:p>
        </p:txBody>
      </p:sp>
      <p:sp>
        <p:nvSpPr>
          <p:cNvPr id="15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92654" y="1389062"/>
            <a:ext cx="914402" cy="760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4378325" y="2149475"/>
            <a:ext cx="3435350" cy="12033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15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406400" y="3824287"/>
            <a:ext cx="4442691" cy="571501"/>
          </a:xfrm>
          <a:prstGeom prst="rect">
            <a:avLst/>
          </a:prstGeom>
        </p:spPr>
        <p:txBody>
          <a:bodyPr/>
          <a:lstStyle>
            <a:lvl1pPr marL="0" indent="0" defTabSz="795527">
              <a:spcBef>
                <a:spcPts val="800"/>
              </a:spcBef>
              <a:buSzTx/>
              <a:buFontTx/>
              <a:buNone/>
              <a:defRPr sz="174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2: Source Sans Pro Bold 20 pt Deep Sea Blue</a:t>
            </a:r>
          </a:p>
        </p:txBody>
      </p:sp>
      <p:sp>
        <p:nvSpPr>
          <p:cNvPr id="155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251200" y="4497387"/>
            <a:ext cx="2520950" cy="20478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56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6621019" y="3824289"/>
            <a:ext cx="5065712" cy="6731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157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6627369" y="4588352"/>
            <a:ext cx="1099312" cy="571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14%</a:t>
            </a:r>
          </a:p>
        </p:txBody>
      </p:sp>
      <p:sp>
        <p:nvSpPr>
          <p:cNvPr id="158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621019" y="5522628"/>
            <a:ext cx="1099312" cy="571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34%</a:t>
            </a:r>
          </a:p>
        </p:txBody>
      </p:sp>
      <p:sp>
        <p:nvSpPr>
          <p:cNvPr id="159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014843" y="4587875"/>
            <a:ext cx="3671889" cy="7842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60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8014843" y="5501385"/>
            <a:ext cx="3671889" cy="7842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01613" y="3349435"/>
            <a:ext cx="3797733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Slide only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6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4526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822960" y="1517650"/>
            <a:ext cx="10616566" cy="48101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Simple Slide with body copy only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alf p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5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F1963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1963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180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2884"/>
            <a:ext cx="1339653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3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182" name="Rectangle 11"/>
          <p:cNvSpPr/>
          <p:nvPr/>
        </p:nvSpPr>
        <p:spPr>
          <a:xfrm>
            <a:off x="-1" y="1181841"/>
            <a:ext cx="5997390" cy="5676160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18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6400" y="1491243"/>
            <a:ext cx="4961129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4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406399" y="2252134"/>
            <a:ext cx="4961130" cy="200897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185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406400" y="4549902"/>
            <a:ext cx="4961130" cy="470155"/>
          </a:xfrm>
          <a:prstGeom prst="rect">
            <a:avLst/>
          </a:prstGeom>
        </p:spPr>
        <p:txBody>
          <a:bodyPr/>
          <a:lstStyle>
            <a:lvl1pPr marL="0" indent="0" defTabSz="859536">
              <a:spcBef>
                <a:spcPts val="900"/>
              </a:spcBef>
              <a:buSzTx/>
              <a:buFontTx/>
              <a:buNone/>
              <a:defRPr sz="1504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186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406399" y="5185361"/>
            <a:ext cx="4961130" cy="9815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8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614128" y="1491243"/>
            <a:ext cx="4961130" cy="655639"/>
          </a:xfrm>
          <a:prstGeom prst="rect">
            <a:avLst/>
          </a:prstGeom>
        </p:spPr>
        <p:txBody>
          <a:bodyPr/>
          <a:lstStyle>
            <a:lvl1pPr marL="0" indent="0" defTabSz="886968">
              <a:spcBef>
                <a:spcPts val="900"/>
              </a:spcBef>
              <a:buSzTx/>
              <a:buFontTx/>
              <a:buNone/>
              <a:defRPr sz="194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2: Source Sans Pro Bold 20pt Deep Sea Blue</a:t>
            </a:r>
          </a:p>
        </p:txBody>
      </p:sp>
      <p:sp>
        <p:nvSpPr>
          <p:cNvPr id="188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6614128" y="2252134"/>
            <a:ext cx="4961130" cy="200897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189" name="Text Placeholder 29"/>
          <p:cNvSpPr>
            <a:spLocks noGrp="1"/>
          </p:cNvSpPr>
          <p:nvPr>
            <p:ph type="body" sz="quarter" idx="26" hasCustomPrompt="1"/>
          </p:nvPr>
        </p:nvSpPr>
        <p:spPr>
          <a:xfrm>
            <a:off x="6614129" y="4549902"/>
            <a:ext cx="4961129" cy="470155"/>
          </a:xfrm>
          <a:prstGeom prst="rect">
            <a:avLst/>
          </a:prstGeom>
        </p:spPr>
        <p:txBody>
          <a:bodyPr/>
          <a:lstStyle>
            <a:lvl1pPr marL="0" indent="0" defTabSz="859536">
              <a:spcBef>
                <a:spcPts val="900"/>
              </a:spcBef>
              <a:buSzTx/>
              <a:buFontTx/>
              <a:buNone/>
              <a:defRPr sz="1504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190" name="Text Placeholder 33"/>
          <p:cNvSpPr>
            <a:spLocks noGrp="1"/>
          </p:cNvSpPr>
          <p:nvPr>
            <p:ph type="body" sz="quarter" idx="27" hasCustomPrompt="1"/>
          </p:nvPr>
        </p:nvSpPr>
        <p:spPr>
          <a:xfrm>
            <a:off x="6614128" y="5185361"/>
            <a:ext cx="4961130" cy="9815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</a:t>
            </a:r>
          </a:p>
        </p:txBody>
      </p:sp>
      <p:sp>
        <p:nvSpPr>
          <p:cNvPr id="19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6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19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12884"/>
            <a:ext cx="1339653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3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0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0" y="1180201"/>
            <a:ext cx="3721100" cy="26387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Rectangle 11"/>
          <p:cNvSpPr/>
          <p:nvPr/>
        </p:nvSpPr>
        <p:spPr>
          <a:xfrm>
            <a:off x="0" y="3818964"/>
            <a:ext cx="3721100" cy="3037396"/>
          </a:xfrm>
          <a:prstGeom prst="rect">
            <a:avLst/>
          </a:prstGeom>
          <a:solidFill>
            <a:srgbClr val="FFCE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0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6400" y="4349732"/>
            <a:ext cx="2830577" cy="1868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Quote: Source Sans Pro Bold 16 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318984" y="1579873"/>
            <a:ext cx="6928135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2: Source Sans Pro Bold 20pt Deep Sea Blue</a:t>
            </a:r>
          </a:p>
        </p:txBody>
      </p:sp>
      <p:sp>
        <p:nvSpPr>
          <p:cNvPr id="205" name="Text Placeholder 21"/>
          <p:cNvSpPr>
            <a:spLocks noGrp="1"/>
          </p:cNvSpPr>
          <p:nvPr>
            <p:ph type="body" sz="half" idx="23" hasCustomPrompt="1"/>
          </p:nvPr>
        </p:nvSpPr>
        <p:spPr>
          <a:xfrm>
            <a:off x="4318984" y="2340761"/>
            <a:ext cx="6928134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0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1612" y="3587179"/>
            <a:ext cx="35194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0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mber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7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15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17" name="Rectangle 11"/>
          <p:cNvSpPr/>
          <p:nvPr/>
        </p:nvSpPr>
        <p:spPr>
          <a:xfrm>
            <a:off x="0" y="1180200"/>
            <a:ext cx="6012180" cy="31974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18" name="Rectangle 12"/>
          <p:cNvSpPr/>
          <p:nvPr/>
        </p:nvSpPr>
        <p:spPr>
          <a:xfrm>
            <a:off x="0" y="4377690"/>
            <a:ext cx="6012180" cy="2478670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19" name="Rectangle 13"/>
          <p:cNvSpPr/>
          <p:nvPr/>
        </p:nvSpPr>
        <p:spPr>
          <a:xfrm>
            <a:off x="6611619" y="2286000"/>
            <a:ext cx="1240791" cy="1240791"/>
          </a:xfrm>
          <a:prstGeom prst="rect">
            <a:avLst/>
          </a:prstGeom>
          <a:solidFill>
            <a:srgbClr val="F397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20" name="Rectangle 14"/>
          <p:cNvSpPr/>
          <p:nvPr/>
        </p:nvSpPr>
        <p:spPr>
          <a:xfrm>
            <a:off x="6611619" y="3696970"/>
            <a:ext cx="1240791" cy="1240791"/>
          </a:xfrm>
          <a:prstGeom prst="rect">
            <a:avLst/>
          </a:prstGeom>
          <a:solidFill>
            <a:srgbClr val="F397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21" name="Rectangle 15"/>
          <p:cNvSpPr/>
          <p:nvPr/>
        </p:nvSpPr>
        <p:spPr>
          <a:xfrm>
            <a:off x="6611619" y="5107942"/>
            <a:ext cx="1240791" cy="1240791"/>
          </a:xfrm>
          <a:prstGeom prst="rect">
            <a:avLst/>
          </a:prstGeom>
          <a:solidFill>
            <a:srgbClr val="F3972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22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6400" y="4937761"/>
            <a:ext cx="5116577" cy="141097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Quote: Source Sans Pro Bold 16 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0" y="1524255"/>
            <a:ext cx="5044472" cy="655640"/>
          </a:xfrm>
          <a:prstGeom prst="rect">
            <a:avLst/>
          </a:prstGeom>
        </p:spPr>
        <p:txBody>
          <a:bodyPr/>
          <a:lstStyle>
            <a:lvl1pPr marL="0" indent="0" defTabSz="886968">
              <a:spcBef>
                <a:spcPts val="900"/>
              </a:spcBef>
              <a:buSzTx/>
              <a:buFontTx/>
              <a:buNone/>
              <a:defRPr sz="194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2: Source Sans Pro Bold 20pt Deep Sea Blue</a:t>
            </a:r>
          </a:p>
        </p:txBody>
      </p:sp>
      <p:sp>
        <p:nvSpPr>
          <p:cNvPr id="224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406400" y="2285145"/>
            <a:ext cx="5044472" cy="172053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25" name="Text Placeholder 29"/>
          <p:cNvSpPr>
            <a:spLocks noGrp="1"/>
          </p:cNvSpPr>
          <p:nvPr>
            <p:ph type="body" sz="quarter" idx="23" hasCustomPrompt="1"/>
          </p:nvPr>
        </p:nvSpPr>
        <p:spPr>
          <a:xfrm>
            <a:off x="6611619" y="1524255"/>
            <a:ext cx="5046981" cy="470155"/>
          </a:xfrm>
          <a:prstGeom prst="rect">
            <a:avLst/>
          </a:prstGeom>
        </p:spPr>
        <p:txBody>
          <a:bodyPr/>
          <a:lstStyle>
            <a:lvl1pPr marL="0" indent="0" defTabSz="868680">
              <a:spcBef>
                <a:spcPts val="900"/>
              </a:spcBef>
              <a:buSzTx/>
              <a:buFontTx/>
              <a:buNone/>
              <a:defRPr sz="152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226" name="Text Placeholder 29"/>
          <p:cNvSpPr>
            <a:spLocks noGrp="1"/>
          </p:cNvSpPr>
          <p:nvPr>
            <p:ph type="body" sz="quarter" idx="24" hasCustomPrompt="1"/>
          </p:nvPr>
        </p:nvSpPr>
        <p:spPr>
          <a:xfrm>
            <a:off x="8451850" y="4158644"/>
            <a:ext cx="2638299" cy="470156"/>
          </a:xfrm>
          <a:prstGeom prst="rect">
            <a:avLst/>
          </a:prstGeom>
        </p:spPr>
        <p:txBody>
          <a:bodyPr/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136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227" name="Text Placeholder 29"/>
          <p:cNvSpPr>
            <a:spLocks noGrp="1"/>
          </p:cNvSpPr>
          <p:nvPr>
            <p:ph type="body" sz="quarter" idx="25" hasCustomPrompt="1"/>
          </p:nvPr>
        </p:nvSpPr>
        <p:spPr>
          <a:xfrm>
            <a:off x="6611619" y="2412567"/>
            <a:ext cx="1240790" cy="568378"/>
          </a:xfrm>
          <a:prstGeom prst="rect">
            <a:avLst/>
          </a:prstGeom>
        </p:spPr>
        <p:txBody>
          <a:bodyPr/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323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41%</a:t>
            </a:r>
          </a:p>
        </p:txBody>
      </p:sp>
      <p:sp>
        <p:nvSpPr>
          <p:cNvPr id="228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6611619" y="2980944"/>
            <a:ext cx="1240790" cy="5458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</a:t>
            </a:r>
          </a:p>
        </p:txBody>
      </p:sp>
      <p:sp>
        <p:nvSpPr>
          <p:cNvPr id="229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6611619" y="3824073"/>
            <a:ext cx="1240790" cy="568378"/>
          </a:xfrm>
          <a:prstGeom prst="rect">
            <a:avLst/>
          </a:prstGeom>
        </p:spPr>
        <p:txBody>
          <a:bodyPr/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323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32%</a:t>
            </a:r>
          </a:p>
        </p:txBody>
      </p:sp>
      <p:sp>
        <p:nvSpPr>
          <p:cNvPr id="230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6611619" y="4392452"/>
            <a:ext cx="1240790" cy="5458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</a:t>
            </a:r>
          </a:p>
        </p:txBody>
      </p:sp>
      <p:sp>
        <p:nvSpPr>
          <p:cNvPr id="231" name="Text Placeholder 29"/>
          <p:cNvSpPr>
            <a:spLocks noGrp="1"/>
          </p:cNvSpPr>
          <p:nvPr>
            <p:ph type="body" sz="quarter" idx="29" hasCustomPrompt="1"/>
          </p:nvPr>
        </p:nvSpPr>
        <p:spPr>
          <a:xfrm>
            <a:off x="6611619" y="5244565"/>
            <a:ext cx="1240790" cy="568378"/>
          </a:xfrm>
          <a:prstGeom prst="rect">
            <a:avLst/>
          </a:prstGeom>
        </p:spPr>
        <p:txBody>
          <a:bodyPr/>
          <a:lstStyle>
            <a:lvl1pPr marL="0" indent="0" defTabSz="777240">
              <a:spcBef>
                <a:spcPts val="800"/>
              </a:spcBef>
              <a:buSzTx/>
              <a:buFontTx/>
              <a:buNone/>
              <a:defRPr sz="323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18%</a:t>
            </a:r>
          </a:p>
        </p:txBody>
      </p:sp>
      <p:sp>
        <p:nvSpPr>
          <p:cNvPr id="232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6611619" y="5812944"/>
            <a:ext cx="1240790" cy="5458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</a:t>
            </a:r>
          </a:p>
        </p:txBody>
      </p:sp>
      <p:sp>
        <p:nvSpPr>
          <p:cNvPr id="23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arter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9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41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43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4717963" y="2795304"/>
            <a:ext cx="2756074" cy="35754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44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4717963" y="1523797"/>
            <a:ext cx="2756074" cy="97909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16pt Deep Sea Blue</a:t>
            </a:r>
          </a:p>
        </p:txBody>
      </p:sp>
      <p:sp>
        <p:nvSpPr>
          <p:cNvPr id="245" name="Rectangle 12"/>
          <p:cNvSpPr/>
          <p:nvPr/>
        </p:nvSpPr>
        <p:spPr>
          <a:xfrm>
            <a:off x="-154393" y="1180905"/>
            <a:ext cx="4128613" cy="5756312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46" name="Rectangle 12"/>
          <p:cNvSpPr/>
          <p:nvPr/>
        </p:nvSpPr>
        <p:spPr>
          <a:xfrm>
            <a:off x="8100978" y="1180905"/>
            <a:ext cx="4128613" cy="5756312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4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5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5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57" name="Rectangle 8"/>
          <p:cNvSpPr/>
          <p:nvPr/>
        </p:nvSpPr>
        <p:spPr>
          <a:xfrm>
            <a:off x="4354512" y="1201355"/>
            <a:ext cx="7837487" cy="5656646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58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0" y="1187450"/>
            <a:ext cx="4354513" cy="28244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9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0" y="4011929"/>
            <a:ext cx="4354513" cy="28244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09189" y="1589016"/>
            <a:ext cx="6928136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1" name="Text Placeholder 21"/>
          <p:cNvSpPr>
            <a:spLocks noGrp="1"/>
          </p:cNvSpPr>
          <p:nvPr>
            <p:ph type="body" sz="half" idx="23" hasCustomPrompt="1"/>
          </p:nvPr>
        </p:nvSpPr>
        <p:spPr>
          <a:xfrm>
            <a:off x="4809190" y="2349905"/>
            <a:ext cx="6928134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01612" y="6430962"/>
            <a:ext cx="4152900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01614" y="3657758"/>
            <a:ext cx="4152901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6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5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7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74" name="Rectangle 8"/>
          <p:cNvSpPr/>
          <p:nvPr/>
        </p:nvSpPr>
        <p:spPr>
          <a:xfrm>
            <a:off x="4354512" y="1201355"/>
            <a:ext cx="7837487" cy="5656646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7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09189" y="1589016"/>
            <a:ext cx="6928136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6" name="Text Placeholder 21"/>
          <p:cNvSpPr>
            <a:spLocks noGrp="1"/>
          </p:cNvSpPr>
          <p:nvPr>
            <p:ph type="body" sz="half" idx="21" hasCustomPrompt="1"/>
          </p:nvPr>
        </p:nvSpPr>
        <p:spPr>
          <a:xfrm>
            <a:off x="4809190" y="2349905"/>
            <a:ext cx="6928134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77" name="Picture Placeholder 2"/>
          <p:cNvSpPr>
            <a:spLocks noGrp="1"/>
          </p:cNvSpPr>
          <p:nvPr>
            <p:ph type="pic" sz="half" idx="22"/>
          </p:nvPr>
        </p:nvSpPr>
        <p:spPr>
          <a:xfrm>
            <a:off x="0" y="1185862"/>
            <a:ext cx="4354513" cy="5664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1614" y="6430962"/>
            <a:ext cx="4152901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7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4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28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2" y="320571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20370"/>
            <a:ext cx="8241146" cy="489899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289" name="Rectangle 7"/>
          <p:cNvSpPr/>
          <p:nvPr/>
        </p:nvSpPr>
        <p:spPr>
          <a:xfrm>
            <a:off x="7109927" y="1180199"/>
            <a:ext cx="5082074" cy="567780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290" name="Picture Placeholder 12"/>
          <p:cNvSpPr>
            <a:spLocks noGrp="1"/>
          </p:cNvSpPr>
          <p:nvPr>
            <p:ph type="pic" idx="21"/>
          </p:nvPr>
        </p:nvSpPr>
        <p:spPr>
          <a:xfrm>
            <a:off x="0" y="1180199"/>
            <a:ext cx="7100597" cy="5677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98663" y="1589016"/>
            <a:ext cx="4138662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2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7598664" y="2349905"/>
            <a:ext cx="4138661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29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7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0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Picture Placeholder 12"/>
          <p:cNvSpPr>
            <a:spLocks noGrp="1"/>
          </p:cNvSpPr>
          <p:nvPr>
            <p:ph type="pic" sz="half" idx="21"/>
          </p:nvPr>
        </p:nvSpPr>
        <p:spPr>
          <a:xfrm>
            <a:off x="0" y="925512"/>
            <a:ext cx="3703638" cy="59324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0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06823" y="1589016"/>
            <a:ext cx="7430501" cy="655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6" name="Text Placeholder 21"/>
          <p:cNvSpPr>
            <a:spLocks noGrp="1"/>
          </p:cNvSpPr>
          <p:nvPr>
            <p:ph type="body" sz="half" idx="22" hasCustomPrompt="1"/>
          </p:nvPr>
        </p:nvSpPr>
        <p:spPr>
          <a:xfrm>
            <a:off x="4306823" y="2349905"/>
            <a:ext cx="7430501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0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1612" y="6430962"/>
            <a:ext cx="3502026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0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s and ex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7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1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1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06823" y="1270203"/>
            <a:ext cx="3977642" cy="924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9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4306823" y="2349905"/>
            <a:ext cx="3895345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2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0" y="925513"/>
            <a:ext cx="3703638" cy="29018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1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-16166" y="3827333"/>
            <a:ext cx="3719804" cy="30306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2" name="Rectangle 15"/>
          <p:cNvSpPr/>
          <p:nvPr/>
        </p:nvSpPr>
        <p:spPr>
          <a:xfrm>
            <a:off x="8801082" y="1729776"/>
            <a:ext cx="2936243" cy="4497287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2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956657" y="2149236"/>
            <a:ext cx="2613026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Extract: Source Sans Pro Bold 16 pt Deep Sea Blue</a:t>
            </a:r>
          </a:p>
        </p:txBody>
      </p:sp>
      <p:sp>
        <p:nvSpPr>
          <p:cNvPr id="324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8510137" y="1389062"/>
            <a:ext cx="914402" cy="7601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01613" y="6545263"/>
            <a:ext cx="3502025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2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201613" y="3582277"/>
            <a:ext cx="3502025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2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extr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 6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3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3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07179" y="1270203"/>
            <a:ext cx="3895347" cy="924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8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07181" y="2349905"/>
            <a:ext cx="3895345" cy="38771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39" name="Picture Placeholder 12"/>
          <p:cNvSpPr>
            <a:spLocks noGrp="1"/>
          </p:cNvSpPr>
          <p:nvPr>
            <p:ph type="pic" sz="half" idx="22"/>
          </p:nvPr>
        </p:nvSpPr>
        <p:spPr>
          <a:xfrm>
            <a:off x="0" y="925513"/>
            <a:ext cx="3703638" cy="593248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0" name="Rectangle 12"/>
          <p:cNvSpPr/>
          <p:nvPr/>
        </p:nvSpPr>
        <p:spPr>
          <a:xfrm>
            <a:off x="8488364" y="925513"/>
            <a:ext cx="3703638" cy="296535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41" name="Rectangle 13"/>
          <p:cNvSpPr/>
          <p:nvPr/>
        </p:nvSpPr>
        <p:spPr>
          <a:xfrm>
            <a:off x="8488364" y="3890864"/>
            <a:ext cx="3703638" cy="2965352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4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515468" y="1270203"/>
            <a:ext cx="2278825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 pt</a:t>
            </a:r>
          </a:p>
        </p:txBody>
      </p:sp>
      <p:sp>
        <p:nvSpPr>
          <p:cNvPr id="34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601067" y="1132470"/>
            <a:ext cx="914402" cy="8517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8906256" y="2066557"/>
            <a:ext cx="2888037" cy="15285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4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9525823" y="4146732"/>
            <a:ext cx="2278825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 pt</a:t>
            </a:r>
          </a:p>
        </p:txBody>
      </p:sp>
      <p:sp>
        <p:nvSpPr>
          <p:cNvPr id="346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611421" y="4008997"/>
            <a:ext cx="914402" cy="8517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7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8916610" y="4943085"/>
            <a:ext cx="2888037" cy="154001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48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201613" y="6430962"/>
            <a:ext cx="3502025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4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6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59" name="Picture Placeholder 12"/>
          <p:cNvSpPr>
            <a:spLocks noGrp="1"/>
          </p:cNvSpPr>
          <p:nvPr>
            <p:ph type="pic" idx="21"/>
          </p:nvPr>
        </p:nvSpPr>
        <p:spPr>
          <a:xfrm>
            <a:off x="0" y="925830"/>
            <a:ext cx="7100597" cy="5932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0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517892" y="1247413"/>
            <a:ext cx="3895346" cy="828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7517893" y="2292019"/>
            <a:ext cx="3895345" cy="15301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6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517892" y="4082724"/>
            <a:ext cx="3895345" cy="6586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Heading 3: Source Sans Pro Bold 16 pt</a:t>
            </a:r>
          </a:p>
        </p:txBody>
      </p:sp>
      <p:sp>
        <p:nvSpPr>
          <p:cNvPr id="363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7517892" y="4987857"/>
            <a:ext cx="3895345" cy="153017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36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6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icture Placeholder 12"/>
          <p:cNvSpPr>
            <a:spLocks noGrp="1"/>
          </p:cNvSpPr>
          <p:nvPr>
            <p:ph type="pic" idx="21"/>
          </p:nvPr>
        </p:nvSpPr>
        <p:spPr>
          <a:xfrm>
            <a:off x="0" y="925830"/>
            <a:ext cx="12192000" cy="5932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3" name="Rectangle 6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7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76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000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572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5144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9716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Photo credit: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Block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-2" y="903446"/>
            <a:ext cx="4161454" cy="2965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030549" y="932595"/>
            <a:ext cx="4161454" cy="29653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161452" y="3875564"/>
            <a:ext cx="3869097" cy="29696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7" name="Rectangle 12"/>
          <p:cNvSpPr/>
          <p:nvPr/>
        </p:nvSpPr>
        <p:spPr>
          <a:xfrm>
            <a:off x="4161454" y="925512"/>
            <a:ext cx="3869097" cy="2965354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88" name="Rectangle 13"/>
          <p:cNvSpPr/>
          <p:nvPr/>
        </p:nvSpPr>
        <p:spPr>
          <a:xfrm>
            <a:off x="-1" y="3890864"/>
            <a:ext cx="4161454" cy="2965353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89" name="Rectangle 14"/>
          <p:cNvSpPr/>
          <p:nvPr/>
        </p:nvSpPr>
        <p:spPr>
          <a:xfrm>
            <a:off x="8030547" y="3879832"/>
            <a:ext cx="4161453" cy="2965353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390" name="Rectangle 6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39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5"/>
            <a:ext cx="1339653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7" y="228975"/>
            <a:ext cx="8241147" cy="48989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39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9631" y="4491342"/>
            <a:ext cx="3342188" cy="17643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Extract: Source Sans Pro Bold 16 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8452104" y="4478175"/>
            <a:ext cx="3342188" cy="17643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Extract: Source Sans Pro Bold 16 pt Deep Sea Blue</a:t>
            </a:r>
          </a:p>
        </p:txBody>
      </p:sp>
      <p:sp>
        <p:nvSpPr>
          <p:cNvPr id="39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424905" y="1503924"/>
            <a:ext cx="3342188" cy="17643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Extract: Source Sans Pro Bold 16 pt Deep Sea Blue</a:t>
            </a:r>
          </a:p>
        </p:txBody>
      </p:sp>
      <p:sp>
        <p:nvSpPr>
          <p:cNvPr id="39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343844" y="6608763"/>
            <a:ext cx="2879917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9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201613" y="3613605"/>
            <a:ext cx="395983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9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8131354" y="3609550"/>
            <a:ext cx="3959840" cy="2533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39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icture Placeholder 12"/>
          <p:cNvSpPr>
            <a:spLocks noGrp="1"/>
          </p:cNvSpPr>
          <p:nvPr>
            <p:ph type="pic" idx="21"/>
          </p:nvPr>
        </p:nvSpPr>
        <p:spPr>
          <a:xfrm>
            <a:off x="0" y="0"/>
            <a:ext cx="8434875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7" name="Rectangle 10"/>
          <p:cNvSpPr/>
          <p:nvPr/>
        </p:nvSpPr>
        <p:spPr>
          <a:xfrm>
            <a:off x="8434874" y="0"/>
            <a:ext cx="3757127" cy="6858000"/>
          </a:xfrm>
          <a:prstGeom prst="rect">
            <a:avLst/>
          </a:prstGeom>
          <a:solidFill>
            <a:srgbClr val="0748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408" name="TextBox 11"/>
          <p:cNvSpPr txBox="1"/>
          <p:nvPr/>
        </p:nvSpPr>
        <p:spPr>
          <a:xfrm>
            <a:off x="8667205" y="2713323"/>
            <a:ext cx="2819712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Join our growing community: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Subscribe to our newsletter to receive regular updates.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Visit our website: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www.globalschoolsforum.org 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Email us: </a:t>
            </a:r>
          </a:p>
          <a:p>
            <a:pPr>
              <a:defRPr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info@globalschoolsforum.org</a:t>
            </a:r>
          </a:p>
          <a:p>
            <a:pPr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Follow us:</a:t>
            </a:r>
          </a:p>
        </p:txBody>
      </p:sp>
      <p:sp>
        <p:nvSpPr>
          <p:cNvPr id="409" name="Straight Connector 12"/>
          <p:cNvSpPr/>
          <p:nvPr/>
        </p:nvSpPr>
        <p:spPr>
          <a:xfrm>
            <a:off x="8724121" y="2416629"/>
            <a:ext cx="783773" cy="1"/>
          </a:xfrm>
          <a:prstGeom prst="line">
            <a:avLst/>
          </a:prstGeom>
          <a:ln w="101600">
            <a:solidFill>
              <a:srgbClr val="FFCE3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0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21" y="662843"/>
            <a:ext cx="1934186" cy="736739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TextBox 14"/>
          <p:cNvSpPr txBox="1"/>
          <p:nvPr/>
        </p:nvSpPr>
        <p:spPr>
          <a:xfrm>
            <a:off x="8667205" y="1524077"/>
            <a:ext cx="3432908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 b="1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Collaborate. Innovate. Educate.</a:t>
            </a:r>
          </a:p>
        </p:txBody>
      </p:sp>
      <p:pic>
        <p:nvPicPr>
          <p:cNvPr id="412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69" y="6038758"/>
            <a:ext cx="3937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icture 16" descr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21" y="6056124"/>
            <a:ext cx="431801" cy="35560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1612" y="6430962"/>
            <a:ext cx="4433889" cy="2533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000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0572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5144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971675" indent="-142875">
              <a:buFontTx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Photo credit: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62" y="2281962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98" y="2236241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030" y="2236241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093" y="2281962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Picture 18" descr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470" y="2278685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Picture 20" descr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998" y="4002749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Picture 22" descr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1405" y="3947150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Picture 24" descr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8217" y="3947150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Picture 26" descr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5030" y="3947150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Picture 30" descr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2580" y="3946885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Picture 34" descr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4470" y="3989294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Picture 40" descr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3364" y="4008327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Picture 42" descr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0399" y="2236241"/>
            <a:ext cx="9525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95350" y="585789"/>
            <a:ext cx="5843779" cy="83644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Copy and paste icons from Master Slides to presentation.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Opeing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icture Placeholder 7"/>
          <p:cNvSpPr>
            <a:spLocks noGrp="1"/>
          </p:cNvSpPr>
          <p:nvPr>
            <p:ph type="pic" idx="21"/>
          </p:nvPr>
        </p:nvSpPr>
        <p:spPr>
          <a:xfrm>
            <a:off x="-15505" y="12306"/>
            <a:ext cx="12192001" cy="592067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1" name="Rectangle 22"/>
          <p:cNvSpPr/>
          <p:nvPr/>
        </p:nvSpPr>
        <p:spPr>
          <a:xfrm>
            <a:off x="-15506" y="5861622"/>
            <a:ext cx="12207507" cy="996379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452" name="Add a 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524000" y="1050965"/>
            <a:ext cx="9144000" cy="1656609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4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Add a presentation title</a:t>
            </a:r>
          </a:p>
        </p:txBody>
      </p:sp>
      <p:sp>
        <p:nvSpPr>
          <p:cNvPr id="45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2972646"/>
            <a:ext cx="9144000" cy="36512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Subheading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4" name="TextBox 14"/>
          <p:cNvSpPr txBox="1"/>
          <p:nvPr/>
        </p:nvSpPr>
        <p:spPr>
          <a:xfrm>
            <a:off x="3700021" y="6176993"/>
            <a:ext cx="6407394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0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pPr>
            <a:r>
              <a:t>Collaborate. Innovate. Educate</a:t>
            </a:r>
            <a:r>
              <a:rPr b="1"/>
              <a:t>.</a:t>
            </a:r>
          </a:p>
        </p:txBody>
      </p:sp>
      <p:sp>
        <p:nvSpPr>
          <p:cNvPr id="455" name="Straight Connector 15"/>
          <p:cNvSpPr/>
          <p:nvPr/>
        </p:nvSpPr>
        <p:spPr>
          <a:xfrm>
            <a:off x="2147453" y="2792571"/>
            <a:ext cx="7897092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56" name="Picture 23" descr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176" y="6078358"/>
            <a:ext cx="1395383" cy="531509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Opeing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icture Placeholder 7"/>
          <p:cNvSpPr>
            <a:spLocks noGrp="1"/>
          </p:cNvSpPr>
          <p:nvPr>
            <p:ph type="pic" idx="21"/>
          </p:nvPr>
        </p:nvSpPr>
        <p:spPr>
          <a:xfrm>
            <a:off x="-15505" y="12307"/>
            <a:ext cx="12192001" cy="59206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1" name="Rectangle 22"/>
          <p:cNvSpPr/>
          <p:nvPr/>
        </p:nvSpPr>
        <p:spPr>
          <a:xfrm>
            <a:off x="-15506" y="5861623"/>
            <a:ext cx="12207507" cy="996377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sp>
        <p:nvSpPr>
          <p:cNvPr id="452" name="Add a 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524000" y="1050966"/>
            <a:ext cx="9144000" cy="1656608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Add a presentation title</a:t>
            </a:r>
          </a:p>
        </p:txBody>
      </p:sp>
      <p:sp>
        <p:nvSpPr>
          <p:cNvPr id="45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2972646"/>
            <a:ext cx="9144000" cy="36512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Subheading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4" name="TextBox 14"/>
          <p:cNvSpPr txBox="1"/>
          <p:nvPr/>
        </p:nvSpPr>
        <p:spPr>
          <a:xfrm>
            <a:off x="3700022" y="6176993"/>
            <a:ext cx="640739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pPr>
            <a:r>
              <a:t>Collaborate. Innovate. Educate</a:t>
            </a:r>
            <a:r>
              <a:rPr b="1"/>
              <a:t>.</a:t>
            </a:r>
          </a:p>
        </p:txBody>
      </p:sp>
      <p:sp>
        <p:nvSpPr>
          <p:cNvPr id="455" name="Straight Connector 15"/>
          <p:cNvSpPr/>
          <p:nvPr/>
        </p:nvSpPr>
        <p:spPr>
          <a:xfrm>
            <a:off x="2147454" y="2792570"/>
            <a:ext cx="7897092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9" rIns="45719"/>
          <a:lstStyle/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456" name="Picture 23" descr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176" y="6078359"/>
            <a:ext cx="1395381" cy="531507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Slide only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Rectangle 6"/>
          <p:cNvSpPr/>
          <p:nvPr/>
        </p:nvSpPr>
        <p:spPr>
          <a:xfrm>
            <a:off x="0" y="-1"/>
            <a:ext cx="12192000" cy="1178562"/>
          </a:xfrm>
          <a:prstGeom prst="rect">
            <a:avLst/>
          </a:prstGeom>
          <a:solidFill>
            <a:srgbClr val="69C2C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46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371" y="314526"/>
            <a:ext cx="1339655" cy="5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Heading 1: Greycliff Bold 33pt"/>
          <p:cNvSpPr txBox="1">
            <a:spLocks noGrp="1"/>
          </p:cNvSpPr>
          <p:nvPr>
            <p:ph type="title" hasCustomPrompt="1"/>
          </p:nvPr>
        </p:nvSpPr>
        <p:spPr>
          <a:xfrm>
            <a:off x="406400" y="312682"/>
            <a:ext cx="8241146" cy="48990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300">
                <a:solidFill>
                  <a:srgbClr val="FFFFFF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1: Greycliff Bold 33pt</a:t>
            </a:r>
          </a:p>
        </p:txBody>
      </p:sp>
      <p:sp>
        <p:nvSpPr>
          <p:cNvPr id="467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822960" y="1517650"/>
            <a:ext cx="10616566" cy="48101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indent="-228600">
              <a:buFontTx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Simple Slide with body copy only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1.2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Rectangle 7"/>
          <p:cNvSpPr/>
          <p:nvPr/>
        </p:nvSpPr>
        <p:spPr>
          <a:xfrm>
            <a:off x="0" y="1640"/>
            <a:ext cx="12192000" cy="924191"/>
          </a:xfrm>
          <a:prstGeom prst="rect">
            <a:avLst/>
          </a:prstGeom>
          <a:solidFill>
            <a:srgbClr val="F3F3F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476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208594"/>
            <a:ext cx="1339654" cy="510280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Picture Placeholder 12"/>
          <p:cNvSpPr>
            <a:spLocks noGrp="1"/>
          </p:cNvSpPr>
          <p:nvPr>
            <p:ph type="pic" sz="half" idx="21"/>
          </p:nvPr>
        </p:nvSpPr>
        <p:spPr>
          <a:xfrm>
            <a:off x="0" y="925512"/>
            <a:ext cx="3703638" cy="593249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78" name="Heading 1.2: Greycliff Bold 28pt"/>
          <p:cNvSpPr txBox="1">
            <a:spLocks noGrp="1"/>
          </p:cNvSpPr>
          <p:nvPr>
            <p:ph type="title" hasCustomPrompt="1"/>
          </p:nvPr>
        </p:nvSpPr>
        <p:spPr>
          <a:xfrm>
            <a:off x="397706" y="228975"/>
            <a:ext cx="8241149" cy="4899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800">
                <a:solidFill>
                  <a:srgbClr val="074859"/>
                </a:solidFill>
                <a:latin typeface="Greycliff CF Bold"/>
                <a:ea typeface="Greycliff CF Bold"/>
                <a:cs typeface="Greycliff CF Bold"/>
                <a:sym typeface="Greycliff CF Bold"/>
              </a:defRPr>
            </a:lvl1pPr>
          </a:lstStyle>
          <a:p>
            <a:r>
              <a:t>Heading 1.2: Greycliff Bold 28pt</a:t>
            </a:r>
          </a:p>
        </p:txBody>
      </p:sp>
      <p:sp>
        <p:nvSpPr>
          <p:cNvPr id="479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06823" y="1589015"/>
            <a:ext cx="7430501" cy="65564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429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001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573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14550" indent="-285750">
              <a:buFontTx/>
              <a:defRPr sz="2000" b="1">
                <a:solidFill>
                  <a:srgbClr val="0748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Heading 2: Source Sans Pro Bold 20pt Deep Sea Blue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0" name="Text Placeholder 21"/>
          <p:cNvSpPr>
            <a:spLocks noGrp="1"/>
          </p:cNvSpPr>
          <p:nvPr>
            <p:ph type="body" sz="half" idx="22" hasCustomPrompt="1"/>
          </p:nvPr>
        </p:nvSpPr>
        <p:spPr>
          <a:xfrm>
            <a:off x="4306823" y="2349905"/>
            <a:ext cx="7430501" cy="387716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Body copy text:
Source Sans Pro Regular 16pt Black</a:t>
            </a:r>
          </a:p>
        </p:txBody>
      </p:sp>
      <p:sp>
        <p:nvSpPr>
          <p:cNvPr id="48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01611" y="6430962"/>
            <a:ext cx="3502028" cy="25330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000" b="1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Photo credit: </a:t>
            </a:r>
          </a:p>
        </p:txBody>
      </p:sp>
      <p:sp>
        <p:nvSpPr>
          <p:cNvPr id="48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2" r:id="rId2"/>
    <p:sldLayoutId id="2147483693" r:id="rId3"/>
    <p:sldLayoutId id="2147483694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Confidential | Draft for Discussion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D96492-A4B1-472E-85F3-B4F44D0C35E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404559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4B510E-7521-5643-BD82-346DF41BE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6619" r="76771" b="18238"/>
          <a:stretch/>
        </p:blipFill>
        <p:spPr>
          <a:xfrm>
            <a:off x="11667984" y="34170"/>
            <a:ext cx="485916" cy="4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83" r:id="rId3"/>
    <p:sldLayoutId id="214748369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2400" kern="1200" cap="all" baseline="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85750" indent="-285750" algn="l" defTabSz="1219170" rtl="0" eaLnBrk="1" latinLnBrk="0" hangingPunct="1">
        <a:spcBef>
          <a:spcPts val="800"/>
        </a:spcBef>
        <a:buClr>
          <a:srgbClr val="FB7267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rgbClr val="FB7267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rgbClr val="FB7267"/>
        </a:buClr>
        <a:buFont typeface="Wingdings" panose="05000000000000000000" pitchFamily="2" charset="2"/>
        <a:buChar char="§"/>
        <a:tabLst>
          <a:tab pos="533387" algn="l"/>
        </a:tabLst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rgbClr val="FB7267"/>
        </a:buClr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rgbClr val="FB7267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2" r:id="rId31"/>
    <p:sldLayoutId id="2147483679" r:id="rId32"/>
    <p:sldLayoutId id="2147483680" r:id="rId33"/>
    <p:sldLayoutId id="2147483681" r:id="rId3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png"/><Relationship Id="rId4" Type="http://schemas.openxmlformats.org/officeDocument/2006/relationships/hyperlink" Target="https://www.betterpurpose.c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b">
            <a:normAutofit/>
          </a:bodyPr>
          <a:lstStyle/>
          <a:p>
            <a:r>
              <a:rPr lang="en-US"/>
              <a:t>THEORY OF CHANGE</a:t>
            </a:r>
          </a:p>
        </p:txBody>
      </p:sp>
      <p:sp>
        <p:nvSpPr>
          <p:cNvPr id="478" name="Straight Connector 7"/>
          <p:cNvSpPr/>
          <p:nvPr/>
        </p:nvSpPr>
        <p:spPr>
          <a:xfrm>
            <a:off x="2147454" y="2792570"/>
            <a:ext cx="7897092" cy="1"/>
          </a:xfrm>
          <a:prstGeom prst="line">
            <a:avLst/>
          </a:prstGeom>
          <a:ln w="76200">
            <a:solidFill>
              <a:srgbClr val="FFCE37"/>
            </a:solidFill>
            <a:miter/>
          </a:ln>
        </p:spPr>
        <p:txBody>
          <a:bodyPr lIns="45719" rIns="45719"/>
          <a:lstStyle/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/>
          </a:p>
        </p:txBody>
      </p:sp>
      <p:pic>
        <p:nvPicPr>
          <p:cNvPr id="47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176" y="6078359"/>
            <a:ext cx="1395381" cy="531507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TextBox 1"/>
          <p:cNvSpPr txBox="1"/>
          <p:nvPr/>
        </p:nvSpPr>
        <p:spPr>
          <a:xfrm>
            <a:off x="38177" y="2894472"/>
            <a:ext cx="12115645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Scale Toolkit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EECF8-9AEE-FB15-6DBD-3BF0BA9E53C5}"/>
              </a:ext>
            </a:extLst>
          </p:cNvPr>
          <p:cNvSpPr txBox="1"/>
          <p:nvPr/>
        </p:nvSpPr>
        <p:spPr>
          <a:xfrm>
            <a:off x="5006340" y="5160519"/>
            <a:ext cx="718566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15570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The contents and templates included in this toolkit were developed in collaboration with </a:t>
            </a: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Better Purpose</a:t>
            </a: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F58C7-0ADB-B183-6995-E60F03644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340" y="5207415"/>
            <a:ext cx="1121718" cy="4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06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9F7B78E-C3B8-FFC4-99F5-7DD80339BEB3}"/>
              </a:ext>
            </a:extLst>
          </p:cNvPr>
          <p:cNvGrpSpPr/>
          <p:nvPr/>
        </p:nvGrpSpPr>
        <p:grpSpPr>
          <a:xfrm>
            <a:off x="7459953" y="1342058"/>
            <a:ext cx="1154845" cy="3978391"/>
            <a:chOff x="7459953" y="1239980"/>
            <a:chExt cx="1154845" cy="3978391"/>
          </a:xfrm>
        </p:grpSpPr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C97887E1-DF88-8309-45D9-328232F9770D}"/>
                </a:ext>
              </a:extLst>
            </p:cNvPr>
            <p:cNvCxnSpPr>
              <a:cxnSpLocks/>
            </p:cNvCxnSpPr>
            <p:nvPr/>
          </p:nvCxnSpPr>
          <p:spPr>
            <a:xfrm>
              <a:off x="7559176" y="1885017"/>
              <a:ext cx="102203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49F2B406-17EB-DF07-7080-F9171CCCB024}"/>
                </a:ext>
              </a:extLst>
            </p:cNvPr>
            <p:cNvCxnSpPr>
              <a:cxnSpLocks/>
            </p:cNvCxnSpPr>
            <p:nvPr/>
          </p:nvCxnSpPr>
          <p:spPr>
            <a:xfrm>
              <a:off x="7559176" y="2874887"/>
              <a:ext cx="1055622" cy="364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A0F6712C-E14D-5FCB-6E48-63DC891D0C8F}"/>
                </a:ext>
              </a:extLst>
            </p:cNvPr>
            <p:cNvCxnSpPr>
              <a:cxnSpLocks/>
            </p:cNvCxnSpPr>
            <p:nvPr/>
          </p:nvCxnSpPr>
          <p:spPr>
            <a:xfrm>
              <a:off x="7559176" y="4153083"/>
              <a:ext cx="1022039" cy="208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Right Bracket 286">
              <a:extLst>
                <a:ext uri="{FF2B5EF4-FFF2-40B4-BE49-F238E27FC236}">
                  <a16:creationId xmlns:a16="http://schemas.microsoft.com/office/drawing/2014/main" id="{06B0BC32-6D9B-A7C1-3A1C-0005059D5033}"/>
                </a:ext>
              </a:extLst>
            </p:cNvPr>
            <p:cNvSpPr/>
            <p:nvPr/>
          </p:nvSpPr>
          <p:spPr>
            <a:xfrm>
              <a:off x="7459953" y="1239980"/>
              <a:ext cx="114878" cy="3978391"/>
            </a:xfrm>
            <a:prstGeom prst="rightBracket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02DFD1E7-EC28-9341-94E1-8E581FEC0192}"/>
              </a:ext>
            </a:extLst>
          </p:cNvPr>
          <p:cNvCxnSpPr>
            <a:cxnSpLocks/>
          </p:cNvCxnSpPr>
          <p:nvPr/>
        </p:nvCxnSpPr>
        <p:spPr>
          <a:xfrm>
            <a:off x="5106912" y="4671941"/>
            <a:ext cx="1180038" cy="106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631708E6-2C3E-E04A-4B42-49B9245472B7}"/>
              </a:ext>
            </a:extLst>
          </p:cNvPr>
          <p:cNvCxnSpPr>
            <a:cxnSpLocks/>
          </p:cNvCxnSpPr>
          <p:nvPr/>
        </p:nvCxnSpPr>
        <p:spPr>
          <a:xfrm>
            <a:off x="5094727" y="1843909"/>
            <a:ext cx="121600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544B5950-3E7B-5EED-4E38-6302D6EDBC0A}"/>
              </a:ext>
            </a:extLst>
          </p:cNvPr>
          <p:cNvCxnSpPr>
            <a:cxnSpLocks/>
          </p:cNvCxnSpPr>
          <p:nvPr/>
        </p:nvCxnSpPr>
        <p:spPr>
          <a:xfrm flipV="1">
            <a:off x="5094727" y="2555618"/>
            <a:ext cx="1216007" cy="1323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F47B086B-F25F-58CE-F91F-48C0DF7CC800}"/>
              </a:ext>
            </a:extLst>
          </p:cNvPr>
          <p:cNvCxnSpPr>
            <a:cxnSpLocks/>
          </p:cNvCxnSpPr>
          <p:nvPr/>
        </p:nvCxnSpPr>
        <p:spPr>
          <a:xfrm>
            <a:off x="5094727" y="3285193"/>
            <a:ext cx="115551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19AE1551-C16B-4A52-3E12-AE6B8EFF3A4B}"/>
              </a:ext>
            </a:extLst>
          </p:cNvPr>
          <p:cNvCxnSpPr>
            <a:cxnSpLocks/>
          </p:cNvCxnSpPr>
          <p:nvPr/>
        </p:nvCxnSpPr>
        <p:spPr>
          <a:xfrm>
            <a:off x="5094727" y="4077251"/>
            <a:ext cx="1180038" cy="106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ight Bracket 253">
            <a:extLst>
              <a:ext uri="{FF2B5EF4-FFF2-40B4-BE49-F238E27FC236}">
                <a16:creationId xmlns:a16="http://schemas.microsoft.com/office/drawing/2014/main" id="{EE145CC2-35D5-AA5D-F8AD-1C5A1832D847}"/>
              </a:ext>
            </a:extLst>
          </p:cNvPr>
          <p:cNvSpPr/>
          <p:nvPr/>
        </p:nvSpPr>
        <p:spPr>
          <a:xfrm>
            <a:off x="4977215" y="1753263"/>
            <a:ext cx="114879" cy="3155980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E31DB8E-DD52-B5FC-4F55-37DD7C583195}"/>
              </a:ext>
            </a:extLst>
          </p:cNvPr>
          <p:cNvGrpSpPr/>
          <p:nvPr/>
        </p:nvGrpSpPr>
        <p:grpSpPr>
          <a:xfrm>
            <a:off x="3228569" y="2164680"/>
            <a:ext cx="733403" cy="2268066"/>
            <a:chOff x="3228569" y="2164680"/>
            <a:chExt cx="733403" cy="2268066"/>
          </a:xfrm>
        </p:grpSpPr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B7D2CEEA-AE7B-B956-1F68-4D23D90AC15B}"/>
                </a:ext>
              </a:extLst>
            </p:cNvPr>
            <p:cNvCxnSpPr>
              <a:cxnSpLocks/>
            </p:cNvCxnSpPr>
            <p:nvPr/>
          </p:nvCxnSpPr>
          <p:spPr>
            <a:xfrm>
              <a:off x="3228569" y="2164680"/>
              <a:ext cx="73340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FF06360A-B116-FD57-73CF-D7EC78975EC3}"/>
                </a:ext>
              </a:extLst>
            </p:cNvPr>
            <p:cNvCxnSpPr>
              <a:cxnSpLocks/>
            </p:cNvCxnSpPr>
            <p:nvPr/>
          </p:nvCxnSpPr>
          <p:spPr>
            <a:xfrm>
              <a:off x="3228569" y="3298713"/>
              <a:ext cx="73340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1D56C176-DF36-5B36-20D0-9619C8105D9C}"/>
                </a:ext>
              </a:extLst>
            </p:cNvPr>
            <p:cNvCxnSpPr>
              <a:cxnSpLocks/>
            </p:cNvCxnSpPr>
            <p:nvPr/>
          </p:nvCxnSpPr>
          <p:spPr>
            <a:xfrm>
              <a:off x="3228569" y="4432746"/>
              <a:ext cx="73340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9DFBA-B2DC-7385-51F3-7FD5137FA0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  <a:latin typeface="Helvetica Neue" panose="02000503000000020004"/>
              </a:rPr>
              <a:pPr/>
              <a:t>2</a:t>
            </a:fld>
            <a:endParaRPr lang="en-US">
              <a:solidFill>
                <a:srgbClr val="000000"/>
              </a:solidFill>
              <a:latin typeface="Helvetica Neue" panose="02000503000000020004"/>
            </a:endParaRP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535C0017-CE76-B0F3-3503-64F9B7F2DD7E}"/>
              </a:ext>
            </a:extLst>
          </p:cNvPr>
          <p:cNvSpPr/>
          <p:nvPr/>
        </p:nvSpPr>
        <p:spPr>
          <a:xfrm>
            <a:off x="370697" y="1502642"/>
            <a:ext cx="509400" cy="365722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endParaRPr lang="en-US" sz="800">
              <a:solidFill>
                <a:srgbClr val="404040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23AC8-BEA4-9274-D6B2-9C67231D7F53}"/>
              </a:ext>
            </a:extLst>
          </p:cNvPr>
          <p:cNvSpPr txBox="1"/>
          <p:nvPr/>
        </p:nvSpPr>
        <p:spPr>
          <a:xfrm>
            <a:off x="9006378" y="540000"/>
            <a:ext cx="88409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accent6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A9D515-30D3-3CC9-606E-2388D439FB8A}"/>
              </a:ext>
            </a:extLst>
          </p:cNvPr>
          <p:cNvSpPr txBox="1"/>
          <p:nvPr/>
        </p:nvSpPr>
        <p:spPr>
          <a:xfrm>
            <a:off x="10719861" y="540000"/>
            <a:ext cx="8840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i="1">
                <a:solidFill>
                  <a:schemeClr val="accent6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Long-term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B7A354-E8AB-8779-012E-04AF4606CD02}"/>
              </a:ext>
            </a:extLst>
          </p:cNvPr>
          <p:cNvSpPr txBox="1"/>
          <p:nvPr/>
        </p:nvSpPr>
        <p:spPr>
          <a:xfrm>
            <a:off x="4984537" y="540000"/>
            <a:ext cx="1265706" cy="251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accent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Mechanisms for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6779B-3601-C2C8-61B6-5A0D75828F09}"/>
              </a:ext>
            </a:extLst>
          </p:cNvPr>
          <p:cNvSpPr txBox="1"/>
          <p:nvPr/>
        </p:nvSpPr>
        <p:spPr>
          <a:xfrm>
            <a:off x="3968490" y="540000"/>
            <a:ext cx="1048186" cy="2251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accent2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Outputs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7DDBB-4B18-6B65-6595-9019876886EB}"/>
              </a:ext>
            </a:extLst>
          </p:cNvPr>
          <p:cNvSpPr txBox="1"/>
          <p:nvPr/>
        </p:nvSpPr>
        <p:spPr>
          <a:xfrm>
            <a:off x="1551483" y="540000"/>
            <a:ext cx="1297055" cy="2783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accent4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Key Inputs &amp; Activities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F1A07-7DB8-4E37-9A50-7CE0FB092CB5}"/>
              </a:ext>
            </a:extLst>
          </p:cNvPr>
          <p:cNvSpPr txBox="1"/>
          <p:nvPr/>
        </p:nvSpPr>
        <p:spPr>
          <a:xfrm>
            <a:off x="198036" y="540000"/>
            <a:ext cx="879996" cy="290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bg2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Problem statement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0D066A-5A34-142C-60BF-099B763AF666}"/>
              </a:ext>
            </a:extLst>
          </p:cNvPr>
          <p:cNvSpPr txBox="1"/>
          <p:nvPr/>
        </p:nvSpPr>
        <p:spPr>
          <a:xfrm>
            <a:off x="920904" y="6032862"/>
            <a:ext cx="855517" cy="268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bg1">
                    <a:lumMod val="65000"/>
                  </a:schemeClr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Critical/enabling factors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104E1B-E831-5822-9979-F54F54B6B26A}"/>
              </a:ext>
            </a:extLst>
          </p:cNvPr>
          <p:cNvCxnSpPr>
            <a:cxnSpLocks/>
          </p:cNvCxnSpPr>
          <p:nvPr/>
        </p:nvCxnSpPr>
        <p:spPr>
          <a:xfrm>
            <a:off x="576779" y="5762121"/>
            <a:ext cx="110363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24">
            <a:extLst>
              <a:ext uri="{FF2B5EF4-FFF2-40B4-BE49-F238E27FC236}">
                <a16:creationId xmlns:a16="http://schemas.microsoft.com/office/drawing/2014/main" id="{90007007-4D69-A395-E05A-94052F255951}"/>
              </a:ext>
            </a:extLst>
          </p:cNvPr>
          <p:cNvSpPr/>
          <p:nvPr/>
        </p:nvSpPr>
        <p:spPr>
          <a:xfrm rot="16200000">
            <a:off x="2020286" y="3149955"/>
            <a:ext cx="3060897" cy="362597"/>
          </a:xfrm>
          <a:prstGeom prst="roundRect">
            <a:avLst>
              <a:gd name="adj" fmla="val 21923"/>
            </a:avLst>
          </a:prstGeom>
          <a:solidFill>
            <a:srgbClr val="6EC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>
                <a:solidFill>
                  <a:schemeClr val="bg1"/>
                </a:solidFill>
                <a:latin typeface="Helvetica Neue" panose="02000503000000020004"/>
              </a:rPr>
              <a:t>Add mechanisms for change here</a:t>
            </a:r>
          </a:p>
        </p:txBody>
      </p:sp>
      <p:sp>
        <p:nvSpPr>
          <p:cNvPr id="58" name="Rounded Rectangle 24">
            <a:extLst>
              <a:ext uri="{FF2B5EF4-FFF2-40B4-BE49-F238E27FC236}">
                <a16:creationId xmlns:a16="http://schemas.microsoft.com/office/drawing/2014/main" id="{57BBCB24-767D-E263-792B-560179B31929}"/>
              </a:ext>
            </a:extLst>
          </p:cNvPr>
          <p:cNvSpPr/>
          <p:nvPr/>
        </p:nvSpPr>
        <p:spPr>
          <a:xfrm>
            <a:off x="4559584" y="5940000"/>
            <a:ext cx="1476000" cy="396000"/>
          </a:xfrm>
          <a:prstGeom prst="roundRect">
            <a:avLst>
              <a:gd name="adj" fmla="val 219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Helvetica Neue" panose="02000503000000020004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743B6E-0571-B9FB-CE55-F9E6EA7F771B}"/>
              </a:ext>
            </a:extLst>
          </p:cNvPr>
          <p:cNvGrpSpPr/>
          <p:nvPr/>
        </p:nvGrpSpPr>
        <p:grpSpPr>
          <a:xfrm>
            <a:off x="7702134" y="1234690"/>
            <a:ext cx="188768" cy="4193126"/>
            <a:chOff x="7702134" y="1164473"/>
            <a:chExt cx="188768" cy="41931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203F1F-601D-7A7C-3432-F316CE8886EA}"/>
                </a:ext>
              </a:extLst>
            </p:cNvPr>
            <p:cNvSpPr txBox="1"/>
            <p:nvPr/>
          </p:nvSpPr>
          <p:spPr>
            <a:xfrm rot="16200000">
              <a:off x="6937091" y="3168719"/>
              <a:ext cx="1714721" cy="1846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b="1" i="1">
                  <a:solidFill>
                    <a:schemeClr val="bg1">
                      <a:lumMod val="50000"/>
                    </a:schemeClr>
                  </a:solidFill>
                  <a:latin typeface="Helvetica Neue" panose="02000503000000020004"/>
                  <a:ea typeface="Helvetica Neue" panose="02000503000000020004" pitchFamily="2" charset="0"/>
                  <a:cs typeface="Helvetica Neue" panose="02000503000000020004" pitchFamily="2" charset="0"/>
                </a:rPr>
                <a:t>Accountability Line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7D45ACF-83C2-4251-1C87-63FE052AF540}"/>
                </a:ext>
              </a:extLst>
            </p:cNvPr>
            <p:cNvCxnSpPr>
              <a:cxnSpLocks/>
            </p:cNvCxnSpPr>
            <p:nvPr/>
          </p:nvCxnSpPr>
          <p:spPr>
            <a:xfrm>
              <a:off x="7885685" y="1164473"/>
              <a:ext cx="5217" cy="419312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433B99C3-D417-47CB-8D1E-4B34D353DB6D}"/>
              </a:ext>
            </a:extLst>
          </p:cNvPr>
          <p:cNvSpPr txBox="1"/>
          <p:nvPr/>
        </p:nvSpPr>
        <p:spPr>
          <a:xfrm>
            <a:off x="6274765" y="540000"/>
            <a:ext cx="1152000" cy="238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accent5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Outcomes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87F8B70-F064-ED12-6F38-562AC04399EC}"/>
              </a:ext>
            </a:extLst>
          </p:cNvPr>
          <p:cNvSpPr txBox="1"/>
          <p:nvPr/>
        </p:nvSpPr>
        <p:spPr>
          <a:xfrm>
            <a:off x="564508" y="6489627"/>
            <a:ext cx="6403219" cy="3293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800">
              <a:solidFill>
                <a:schemeClr val="accent6"/>
              </a:solidFill>
              <a:latin typeface="Helvetica Neue" panose="02000503000000020004"/>
              <a:cs typeface="Arial" pitchFamily="34" charset="0"/>
            </a:endParaRPr>
          </a:p>
        </p:txBody>
      </p:sp>
      <p:sp>
        <p:nvSpPr>
          <p:cNvPr id="98" name="Rounded Rectangle 24">
            <a:extLst>
              <a:ext uri="{FF2B5EF4-FFF2-40B4-BE49-F238E27FC236}">
                <a16:creationId xmlns:a16="http://schemas.microsoft.com/office/drawing/2014/main" id="{A50ED778-7DD3-0F46-3E35-AD231026DD4E}"/>
              </a:ext>
            </a:extLst>
          </p:cNvPr>
          <p:cNvSpPr/>
          <p:nvPr/>
        </p:nvSpPr>
        <p:spPr>
          <a:xfrm>
            <a:off x="6179555" y="5940000"/>
            <a:ext cx="1476000" cy="396000"/>
          </a:xfrm>
          <a:prstGeom prst="roundRect">
            <a:avLst>
              <a:gd name="adj" fmla="val 219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Helvetica Neue" panose="02000503000000020004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5BD236-0986-BCAD-E88B-0DB9D967832D}"/>
              </a:ext>
            </a:extLst>
          </p:cNvPr>
          <p:cNvCxnSpPr/>
          <p:nvPr/>
        </p:nvCxnSpPr>
        <p:spPr>
          <a:xfrm flipV="1">
            <a:off x="11466576" y="5872482"/>
            <a:ext cx="0" cy="3864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E73478C-887B-5DBE-36AF-4B9B3D4E9A04}"/>
              </a:ext>
            </a:extLst>
          </p:cNvPr>
          <p:cNvCxnSpPr/>
          <p:nvPr/>
        </p:nvCxnSpPr>
        <p:spPr>
          <a:xfrm flipV="1">
            <a:off x="2346960" y="5915750"/>
            <a:ext cx="0" cy="3864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24">
            <a:extLst>
              <a:ext uri="{FF2B5EF4-FFF2-40B4-BE49-F238E27FC236}">
                <a16:creationId xmlns:a16="http://schemas.microsoft.com/office/drawing/2014/main" id="{BF6B8359-67A3-AB89-B7BA-7C6FAD38FD16}"/>
              </a:ext>
            </a:extLst>
          </p:cNvPr>
          <p:cNvSpPr/>
          <p:nvPr/>
        </p:nvSpPr>
        <p:spPr>
          <a:xfrm>
            <a:off x="7888535" y="5940000"/>
            <a:ext cx="1476000" cy="396000"/>
          </a:xfrm>
          <a:prstGeom prst="roundRect">
            <a:avLst>
              <a:gd name="adj" fmla="val 219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Helvetica Neue" panose="02000503000000020004"/>
            </a:endParaRPr>
          </a:p>
        </p:txBody>
      </p:sp>
      <p:sp>
        <p:nvSpPr>
          <p:cNvPr id="112" name="Rounded Rectangle 24">
            <a:extLst>
              <a:ext uri="{FF2B5EF4-FFF2-40B4-BE49-F238E27FC236}">
                <a16:creationId xmlns:a16="http://schemas.microsoft.com/office/drawing/2014/main" id="{8A164F57-A2F2-72AD-C6D8-F1F20AC38502}"/>
              </a:ext>
            </a:extLst>
          </p:cNvPr>
          <p:cNvSpPr/>
          <p:nvPr/>
        </p:nvSpPr>
        <p:spPr>
          <a:xfrm>
            <a:off x="9677555" y="5940000"/>
            <a:ext cx="1476000" cy="396000"/>
          </a:xfrm>
          <a:prstGeom prst="roundRect">
            <a:avLst>
              <a:gd name="adj" fmla="val 219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>
                <a:solidFill>
                  <a:schemeClr val="bg1"/>
                </a:solidFill>
                <a:latin typeface="Helvetica Neue" panose="02000503000000020004"/>
              </a:rPr>
              <a:t>….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1F858E1-3519-1B7B-6C8D-63100DFBDC10}"/>
              </a:ext>
            </a:extLst>
          </p:cNvPr>
          <p:cNvGrpSpPr/>
          <p:nvPr/>
        </p:nvGrpSpPr>
        <p:grpSpPr>
          <a:xfrm>
            <a:off x="10641675" y="1700178"/>
            <a:ext cx="1260000" cy="3262151"/>
            <a:chOff x="10641675" y="1317630"/>
            <a:chExt cx="1260000" cy="3262151"/>
          </a:xfrm>
        </p:grpSpPr>
        <p:sp>
          <p:nvSpPr>
            <p:cNvPr id="85" name="Rounded Rectangle 10">
              <a:extLst>
                <a:ext uri="{FF2B5EF4-FFF2-40B4-BE49-F238E27FC236}">
                  <a16:creationId xmlns:a16="http://schemas.microsoft.com/office/drawing/2014/main" id="{A4277066-93E8-3E4E-F19F-E76C53F17502}"/>
                </a:ext>
              </a:extLst>
            </p:cNvPr>
            <p:cNvSpPr/>
            <p:nvPr/>
          </p:nvSpPr>
          <p:spPr>
            <a:xfrm>
              <a:off x="10641675" y="2480706"/>
              <a:ext cx="1260000" cy="936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8" name="Rounded Rectangle 10">
              <a:extLst>
                <a:ext uri="{FF2B5EF4-FFF2-40B4-BE49-F238E27FC236}">
                  <a16:creationId xmlns:a16="http://schemas.microsoft.com/office/drawing/2014/main" id="{0D305808-21E5-C83D-D25C-75C171F57EE8}"/>
                </a:ext>
              </a:extLst>
            </p:cNvPr>
            <p:cNvSpPr/>
            <p:nvPr/>
          </p:nvSpPr>
          <p:spPr>
            <a:xfrm>
              <a:off x="10641675" y="1317630"/>
              <a:ext cx="1260000" cy="936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0" name="Rounded Rectangle 10">
              <a:extLst>
                <a:ext uri="{FF2B5EF4-FFF2-40B4-BE49-F238E27FC236}">
                  <a16:creationId xmlns:a16="http://schemas.microsoft.com/office/drawing/2014/main" id="{6F3700C4-5941-F8D7-8778-03A9632308F9}"/>
                </a:ext>
              </a:extLst>
            </p:cNvPr>
            <p:cNvSpPr/>
            <p:nvPr/>
          </p:nvSpPr>
          <p:spPr>
            <a:xfrm>
              <a:off x="10641675" y="3643781"/>
              <a:ext cx="1260000" cy="936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47" name="Rounded Rectangle 24">
            <a:extLst>
              <a:ext uri="{FF2B5EF4-FFF2-40B4-BE49-F238E27FC236}">
                <a16:creationId xmlns:a16="http://schemas.microsoft.com/office/drawing/2014/main" id="{ED0AEF15-884D-27C5-F7C9-D4E7B00455E2}"/>
              </a:ext>
            </a:extLst>
          </p:cNvPr>
          <p:cNvSpPr/>
          <p:nvPr/>
        </p:nvSpPr>
        <p:spPr>
          <a:xfrm rot="16200000">
            <a:off x="6399618" y="3145918"/>
            <a:ext cx="3672881" cy="370671"/>
          </a:xfrm>
          <a:prstGeom prst="roundRect">
            <a:avLst>
              <a:gd name="adj" fmla="val 21923"/>
            </a:avLst>
          </a:prstGeom>
          <a:solidFill>
            <a:srgbClr val="6EC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800">
              <a:solidFill>
                <a:schemeClr val="bg1"/>
              </a:solidFill>
              <a:latin typeface="Helvetica Neue" panose="02000503000000020004"/>
            </a:endParaRPr>
          </a:p>
        </p:txBody>
      </p:sp>
      <p:sp>
        <p:nvSpPr>
          <p:cNvPr id="208" name="Rounded Rectangle 24">
            <a:extLst>
              <a:ext uri="{FF2B5EF4-FFF2-40B4-BE49-F238E27FC236}">
                <a16:creationId xmlns:a16="http://schemas.microsoft.com/office/drawing/2014/main" id="{88B08F37-A9F0-7B26-C1EC-7ACB7703B373}"/>
              </a:ext>
            </a:extLst>
          </p:cNvPr>
          <p:cNvSpPr/>
          <p:nvPr/>
        </p:nvSpPr>
        <p:spPr>
          <a:xfrm>
            <a:off x="2681555" y="5940000"/>
            <a:ext cx="1476000" cy="396000"/>
          </a:xfrm>
          <a:prstGeom prst="roundRect">
            <a:avLst>
              <a:gd name="adj" fmla="val 219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>
                <a:solidFill>
                  <a:schemeClr val="bg1"/>
                </a:solidFill>
                <a:latin typeface="Helvetica Neue" panose="02000503000000020004"/>
              </a:rPr>
              <a:t>….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3414775-9C92-20DC-2087-76CFDFA5A608}"/>
              </a:ext>
            </a:extLst>
          </p:cNvPr>
          <p:cNvSpPr txBox="1"/>
          <p:nvPr/>
        </p:nvSpPr>
        <p:spPr>
          <a:xfrm>
            <a:off x="3081976" y="540000"/>
            <a:ext cx="879996" cy="39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accent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Mechanisms for change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2E906B0D-EB18-F3D1-929C-8F29ED14F21E}"/>
              </a:ext>
            </a:extLst>
          </p:cNvPr>
          <p:cNvSpPr txBox="1"/>
          <p:nvPr/>
        </p:nvSpPr>
        <p:spPr>
          <a:xfrm>
            <a:off x="7861586" y="540000"/>
            <a:ext cx="808292" cy="265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b="1" i="1">
                <a:solidFill>
                  <a:schemeClr val="accent3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Mechanisms for change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9CD443-CB61-EC96-3785-E4B93F7D8813}"/>
              </a:ext>
            </a:extLst>
          </p:cNvPr>
          <p:cNvGrpSpPr/>
          <p:nvPr/>
        </p:nvGrpSpPr>
        <p:grpSpPr>
          <a:xfrm>
            <a:off x="920904" y="1800804"/>
            <a:ext cx="450696" cy="3060898"/>
            <a:chOff x="920904" y="1611043"/>
            <a:chExt cx="450696" cy="3060898"/>
          </a:xfrm>
        </p:grpSpPr>
        <p:sp>
          <p:nvSpPr>
            <p:cNvPr id="199" name="Right Bracket 198">
              <a:extLst>
                <a:ext uri="{FF2B5EF4-FFF2-40B4-BE49-F238E27FC236}">
                  <a16:creationId xmlns:a16="http://schemas.microsoft.com/office/drawing/2014/main" id="{95770E23-05C7-26E6-D145-2C3005F9FB93}"/>
                </a:ext>
              </a:extLst>
            </p:cNvPr>
            <p:cNvSpPr/>
            <p:nvPr/>
          </p:nvSpPr>
          <p:spPr>
            <a:xfrm>
              <a:off x="920904" y="1611043"/>
              <a:ext cx="157128" cy="3060898"/>
            </a:xfrm>
            <a:prstGeom prst="rightBracke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1E04BEE7-80FD-88C9-8B56-CD38987A2300}"/>
                </a:ext>
              </a:extLst>
            </p:cNvPr>
            <p:cNvCxnSpPr/>
            <p:nvPr/>
          </p:nvCxnSpPr>
          <p:spPr>
            <a:xfrm>
              <a:off x="1078032" y="1964267"/>
              <a:ext cx="29356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B8882656-6CE2-828A-FAE8-16F9111E777A}"/>
                </a:ext>
              </a:extLst>
            </p:cNvPr>
            <p:cNvCxnSpPr/>
            <p:nvPr/>
          </p:nvCxnSpPr>
          <p:spPr>
            <a:xfrm>
              <a:off x="1078032" y="2689209"/>
              <a:ext cx="29356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D42825CE-1E40-1633-48CE-14189639DF33}"/>
                </a:ext>
              </a:extLst>
            </p:cNvPr>
            <p:cNvCxnSpPr/>
            <p:nvPr/>
          </p:nvCxnSpPr>
          <p:spPr>
            <a:xfrm>
              <a:off x="1078032" y="3405551"/>
              <a:ext cx="29356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B8E162DA-311F-6A73-59A5-847491B8C531}"/>
                </a:ext>
              </a:extLst>
            </p:cNvPr>
            <p:cNvCxnSpPr>
              <a:cxnSpLocks/>
            </p:cNvCxnSpPr>
            <p:nvPr/>
          </p:nvCxnSpPr>
          <p:spPr>
            <a:xfrm>
              <a:off x="1078032" y="4197609"/>
              <a:ext cx="29356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ight Bracket 225">
            <a:extLst>
              <a:ext uri="{FF2B5EF4-FFF2-40B4-BE49-F238E27FC236}">
                <a16:creationId xmlns:a16="http://schemas.microsoft.com/office/drawing/2014/main" id="{6FEB2CF3-245D-C42E-1928-A2710E1BED0D}"/>
              </a:ext>
            </a:extLst>
          </p:cNvPr>
          <p:cNvSpPr/>
          <p:nvPr/>
        </p:nvSpPr>
        <p:spPr>
          <a:xfrm>
            <a:off x="3129346" y="1342058"/>
            <a:ext cx="114878" cy="3978391"/>
          </a:xfrm>
          <a:prstGeom prst="righ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087027-9736-7DD6-C20D-82C82D94DCC9}"/>
              </a:ext>
            </a:extLst>
          </p:cNvPr>
          <p:cNvGrpSpPr/>
          <p:nvPr/>
        </p:nvGrpSpPr>
        <p:grpSpPr>
          <a:xfrm>
            <a:off x="10247620" y="1342058"/>
            <a:ext cx="349517" cy="3978391"/>
            <a:chOff x="10247620" y="1192560"/>
            <a:chExt cx="349517" cy="3978391"/>
          </a:xfrm>
        </p:grpSpPr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33E87D15-2217-52B8-EC3D-E15D858775B6}"/>
                </a:ext>
              </a:extLst>
            </p:cNvPr>
            <p:cNvCxnSpPr>
              <a:cxnSpLocks/>
            </p:cNvCxnSpPr>
            <p:nvPr/>
          </p:nvCxnSpPr>
          <p:spPr>
            <a:xfrm>
              <a:off x="10336524" y="1820672"/>
              <a:ext cx="26061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84725CDF-F5DC-9A5C-246D-5AD922CB451F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263" y="2803422"/>
              <a:ext cx="24557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AE421644-700C-765C-A649-595A96D39D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19163" y="4088738"/>
              <a:ext cx="271671" cy="1016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ight Bracket 309">
              <a:extLst>
                <a:ext uri="{FF2B5EF4-FFF2-40B4-BE49-F238E27FC236}">
                  <a16:creationId xmlns:a16="http://schemas.microsoft.com/office/drawing/2014/main" id="{AA185C94-71A5-F8B1-5E20-2E58B436A989}"/>
                </a:ext>
              </a:extLst>
            </p:cNvPr>
            <p:cNvSpPr/>
            <p:nvPr/>
          </p:nvSpPr>
          <p:spPr>
            <a:xfrm>
              <a:off x="10247620" y="1192560"/>
              <a:ext cx="114878" cy="3978391"/>
            </a:xfrm>
            <a:prstGeom prst="rightBracket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2AA8EA-46E1-F9B2-D354-E53447998A81}"/>
              </a:ext>
            </a:extLst>
          </p:cNvPr>
          <p:cNvGrpSpPr/>
          <p:nvPr/>
        </p:nvGrpSpPr>
        <p:grpSpPr>
          <a:xfrm>
            <a:off x="4032323" y="1657098"/>
            <a:ext cx="941649" cy="3348310"/>
            <a:chOff x="4032323" y="1530603"/>
            <a:chExt cx="941649" cy="334831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56B1C1D-4D53-5173-4283-30A4D69E15C0}"/>
                </a:ext>
              </a:extLst>
            </p:cNvPr>
            <p:cNvSpPr/>
            <p:nvPr/>
          </p:nvSpPr>
          <p:spPr>
            <a:xfrm>
              <a:off x="4032323" y="2708888"/>
              <a:ext cx="941649" cy="991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B9D196A-98D4-B1F1-0460-0B0974DBB815}"/>
                </a:ext>
              </a:extLst>
            </p:cNvPr>
            <p:cNvSpPr/>
            <p:nvPr/>
          </p:nvSpPr>
          <p:spPr>
            <a:xfrm>
              <a:off x="4032323" y="1530603"/>
              <a:ext cx="941649" cy="991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E37CD80-7282-8C29-9692-D8406A13CEE9}"/>
                </a:ext>
              </a:extLst>
            </p:cNvPr>
            <p:cNvSpPr/>
            <p:nvPr/>
          </p:nvSpPr>
          <p:spPr>
            <a:xfrm>
              <a:off x="4032323" y="3887172"/>
              <a:ext cx="941649" cy="99174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F89C4E-39BE-0B8A-9745-700C1DB6C854}"/>
              </a:ext>
            </a:extLst>
          </p:cNvPr>
          <p:cNvGrpSpPr/>
          <p:nvPr/>
        </p:nvGrpSpPr>
        <p:grpSpPr>
          <a:xfrm>
            <a:off x="5226785" y="1644602"/>
            <a:ext cx="864000" cy="3373303"/>
            <a:chOff x="5226785" y="1550909"/>
            <a:chExt cx="864000" cy="3373303"/>
          </a:xfrm>
        </p:grpSpPr>
        <p:sp>
          <p:nvSpPr>
            <p:cNvPr id="19" name="Rounded Rectangle 31">
              <a:extLst>
                <a:ext uri="{FF2B5EF4-FFF2-40B4-BE49-F238E27FC236}">
                  <a16:creationId xmlns:a16="http://schemas.microsoft.com/office/drawing/2014/main" id="{4C43397E-FB73-A585-636E-2E5720C0EFC4}"/>
                </a:ext>
              </a:extLst>
            </p:cNvPr>
            <p:cNvSpPr/>
            <p:nvPr/>
          </p:nvSpPr>
          <p:spPr>
            <a:xfrm>
              <a:off x="5226785" y="1550909"/>
              <a:ext cx="864000" cy="516054"/>
            </a:xfrm>
            <a:prstGeom prst="roundRect">
              <a:avLst>
                <a:gd name="adj" fmla="val 106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  <p:sp>
          <p:nvSpPr>
            <p:cNvPr id="28" name="Rounded Rectangle 31">
              <a:extLst>
                <a:ext uri="{FF2B5EF4-FFF2-40B4-BE49-F238E27FC236}">
                  <a16:creationId xmlns:a16="http://schemas.microsoft.com/office/drawing/2014/main" id="{12471AA5-1715-235F-8CCB-5969F0432FF8}"/>
                </a:ext>
              </a:extLst>
            </p:cNvPr>
            <p:cNvSpPr/>
            <p:nvPr/>
          </p:nvSpPr>
          <p:spPr>
            <a:xfrm>
              <a:off x="5226785" y="2993945"/>
              <a:ext cx="864000" cy="524970"/>
            </a:xfrm>
            <a:prstGeom prst="roundRect">
              <a:avLst>
                <a:gd name="adj" fmla="val 106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  <p:sp>
          <p:nvSpPr>
            <p:cNvPr id="99" name="Rounded Rectangle 31">
              <a:extLst>
                <a:ext uri="{FF2B5EF4-FFF2-40B4-BE49-F238E27FC236}">
                  <a16:creationId xmlns:a16="http://schemas.microsoft.com/office/drawing/2014/main" id="{860D74F2-786F-4B6D-AA7C-4CA53E3DD8A6}"/>
                </a:ext>
              </a:extLst>
            </p:cNvPr>
            <p:cNvSpPr/>
            <p:nvPr/>
          </p:nvSpPr>
          <p:spPr>
            <a:xfrm>
              <a:off x="5226785" y="3724379"/>
              <a:ext cx="864000" cy="478316"/>
            </a:xfrm>
            <a:prstGeom prst="roundRect">
              <a:avLst>
                <a:gd name="adj" fmla="val 106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  <p:sp>
          <p:nvSpPr>
            <p:cNvPr id="15" name="Rounded Rectangle 31">
              <a:extLst>
                <a:ext uri="{FF2B5EF4-FFF2-40B4-BE49-F238E27FC236}">
                  <a16:creationId xmlns:a16="http://schemas.microsoft.com/office/drawing/2014/main" id="{CC1985FB-EFF8-0BAD-F5AA-9454EA67345D}"/>
                </a:ext>
              </a:extLst>
            </p:cNvPr>
            <p:cNvSpPr/>
            <p:nvPr/>
          </p:nvSpPr>
          <p:spPr>
            <a:xfrm>
              <a:off x="5226785" y="2272427"/>
              <a:ext cx="864000" cy="516054"/>
            </a:xfrm>
            <a:prstGeom prst="roundRect">
              <a:avLst>
                <a:gd name="adj" fmla="val 106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  <p:sp>
          <p:nvSpPr>
            <p:cNvPr id="18" name="Rounded Rectangle 31">
              <a:extLst>
                <a:ext uri="{FF2B5EF4-FFF2-40B4-BE49-F238E27FC236}">
                  <a16:creationId xmlns:a16="http://schemas.microsoft.com/office/drawing/2014/main" id="{0CB64239-8EBB-5F3B-4221-E36B8CD43DE0}"/>
                </a:ext>
              </a:extLst>
            </p:cNvPr>
            <p:cNvSpPr/>
            <p:nvPr/>
          </p:nvSpPr>
          <p:spPr>
            <a:xfrm>
              <a:off x="5226785" y="4408158"/>
              <a:ext cx="864000" cy="516054"/>
            </a:xfrm>
            <a:prstGeom prst="roundRect">
              <a:avLst>
                <a:gd name="adj" fmla="val 106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969F7BF-BA4A-B410-BCE4-4C8D39422CA9}"/>
              </a:ext>
            </a:extLst>
          </p:cNvPr>
          <p:cNvGrpSpPr/>
          <p:nvPr/>
        </p:nvGrpSpPr>
        <p:grpSpPr>
          <a:xfrm>
            <a:off x="6384762" y="1479800"/>
            <a:ext cx="1008081" cy="3702907"/>
            <a:chOff x="6384762" y="1331709"/>
            <a:chExt cx="1008081" cy="370290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BD996D2-045F-8B68-D1A3-47A196A4317A}"/>
                </a:ext>
              </a:extLst>
            </p:cNvPr>
            <p:cNvSpPr/>
            <p:nvPr/>
          </p:nvSpPr>
          <p:spPr>
            <a:xfrm>
              <a:off x="6384762" y="1331709"/>
              <a:ext cx="1008081" cy="84504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23DB733-3B6A-04AE-7B62-F6A8BBF38220}"/>
                </a:ext>
              </a:extLst>
            </p:cNvPr>
            <p:cNvSpPr/>
            <p:nvPr/>
          </p:nvSpPr>
          <p:spPr>
            <a:xfrm>
              <a:off x="6384762" y="2284330"/>
              <a:ext cx="1008081" cy="84504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DCB1D5E-3EB1-E626-BEE8-F6C7BAAD5521}"/>
                </a:ext>
              </a:extLst>
            </p:cNvPr>
            <p:cNvSpPr/>
            <p:nvPr/>
          </p:nvSpPr>
          <p:spPr>
            <a:xfrm>
              <a:off x="6384762" y="3236951"/>
              <a:ext cx="1008081" cy="84504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A12596B-65BD-05A7-2AFD-71D72BEF400C}"/>
                </a:ext>
              </a:extLst>
            </p:cNvPr>
            <p:cNvSpPr/>
            <p:nvPr/>
          </p:nvSpPr>
          <p:spPr>
            <a:xfrm>
              <a:off x="6384762" y="4189572"/>
              <a:ext cx="1008081" cy="84504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5BEE7E7-C8B9-AEC9-08BB-E78DA7976D39}"/>
              </a:ext>
            </a:extLst>
          </p:cNvPr>
          <p:cNvGrpSpPr/>
          <p:nvPr/>
        </p:nvGrpSpPr>
        <p:grpSpPr>
          <a:xfrm>
            <a:off x="8766536" y="1603484"/>
            <a:ext cx="1260000" cy="3455539"/>
            <a:chOff x="8766536" y="1354344"/>
            <a:chExt cx="1260000" cy="3455539"/>
          </a:xfrm>
        </p:grpSpPr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054A0DA2-D686-9143-C747-58775FD9C9FA}"/>
                </a:ext>
              </a:extLst>
            </p:cNvPr>
            <p:cNvSpPr/>
            <p:nvPr/>
          </p:nvSpPr>
          <p:spPr>
            <a:xfrm>
              <a:off x="8766536" y="2078883"/>
              <a:ext cx="1260000" cy="55738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id="{35129452-7AC7-69BF-05DF-F2E67BF40588}"/>
                </a:ext>
              </a:extLst>
            </p:cNvPr>
            <p:cNvSpPr/>
            <p:nvPr/>
          </p:nvSpPr>
          <p:spPr>
            <a:xfrm>
              <a:off x="8766536" y="1354344"/>
              <a:ext cx="1260000" cy="55738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1" name="Rounded Rectangle 10">
              <a:extLst>
                <a:ext uri="{FF2B5EF4-FFF2-40B4-BE49-F238E27FC236}">
                  <a16:creationId xmlns:a16="http://schemas.microsoft.com/office/drawing/2014/main" id="{BC32FFB3-9BD6-1590-FDDA-F504C8F3C11A}"/>
                </a:ext>
              </a:extLst>
            </p:cNvPr>
            <p:cNvSpPr/>
            <p:nvPr/>
          </p:nvSpPr>
          <p:spPr>
            <a:xfrm>
              <a:off x="8766536" y="3527961"/>
              <a:ext cx="1260000" cy="55738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2" name="Rounded Rectangle 10">
              <a:extLst>
                <a:ext uri="{FF2B5EF4-FFF2-40B4-BE49-F238E27FC236}">
                  <a16:creationId xmlns:a16="http://schemas.microsoft.com/office/drawing/2014/main" id="{79E6A32B-7D7B-5A6D-7D20-AC988C43ACE9}"/>
                </a:ext>
              </a:extLst>
            </p:cNvPr>
            <p:cNvSpPr/>
            <p:nvPr/>
          </p:nvSpPr>
          <p:spPr>
            <a:xfrm>
              <a:off x="8766536" y="2803422"/>
              <a:ext cx="1260000" cy="55738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292D102A-F25D-C39A-9E48-4615305CA27D}"/>
                </a:ext>
              </a:extLst>
            </p:cNvPr>
            <p:cNvSpPr/>
            <p:nvPr/>
          </p:nvSpPr>
          <p:spPr>
            <a:xfrm>
              <a:off x="8766536" y="4252500"/>
              <a:ext cx="1260000" cy="55738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8E9988-9FCE-D647-8CE4-F595C16CA2C9}"/>
              </a:ext>
            </a:extLst>
          </p:cNvPr>
          <p:cNvGrpSpPr/>
          <p:nvPr/>
        </p:nvGrpSpPr>
        <p:grpSpPr>
          <a:xfrm>
            <a:off x="1453142" y="1326413"/>
            <a:ext cx="1620000" cy="4009680"/>
            <a:chOff x="1453142" y="1423265"/>
            <a:chExt cx="1620000" cy="4009680"/>
          </a:xfrm>
        </p:grpSpPr>
        <p:sp>
          <p:nvSpPr>
            <p:cNvPr id="129" name="Rounded Rectangle 16">
              <a:extLst>
                <a:ext uri="{FF2B5EF4-FFF2-40B4-BE49-F238E27FC236}">
                  <a16:creationId xmlns:a16="http://schemas.microsoft.com/office/drawing/2014/main" id="{1F6F259D-8869-7D65-D64B-9B6AE4178684}"/>
                </a:ext>
              </a:extLst>
            </p:cNvPr>
            <p:cNvSpPr/>
            <p:nvPr/>
          </p:nvSpPr>
          <p:spPr>
            <a:xfrm>
              <a:off x="1453142" y="1423265"/>
              <a:ext cx="1620000" cy="6090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  <p:sp>
          <p:nvSpPr>
            <p:cNvPr id="35" name="Rounded Rectangle 16">
              <a:extLst>
                <a:ext uri="{FF2B5EF4-FFF2-40B4-BE49-F238E27FC236}">
                  <a16:creationId xmlns:a16="http://schemas.microsoft.com/office/drawing/2014/main" id="{6AA4C8FB-6B9B-AF92-3A96-E53AB72E4FC7}"/>
                </a:ext>
              </a:extLst>
            </p:cNvPr>
            <p:cNvSpPr/>
            <p:nvPr/>
          </p:nvSpPr>
          <p:spPr>
            <a:xfrm>
              <a:off x="1453142" y="2273420"/>
              <a:ext cx="1620000" cy="6090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  <p:sp>
          <p:nvSpPr>
            <p:cNvPr id="40" name="Rounded Rectangle 16">
              <a:extLst>
                <a:ext uri="{FF2B5EF4-FFF2-40B4-BE49-F238E27FC236}">
                  <a16:creationId xmlns:a16="http://schemas.microsoft.com/office/drawing/2014/main" id="{9A600E25-664B-4225-EA65-9CB131B68124}"/>
                </a:ext>
              </a:extLst>
            </p:cNvPr>
            <p:cNvSpPr/>
            <p:nvPr/>
          </p:nvSpPr>
          <p:spPr>
            <a:xfrm>
              <a:off x="1453142" y="3123575"/>
              <a:ext cx="1620000" cy="6090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  <p:sp>
          <p:nvSpPr>
            <p:cNvPr id="41" name="Rounded Rectangle 16">
              <a:extLst>
                <a:ext uri="{FF2B5EF4-FFF2-40B4-BE49-F238E27FC236}">
                  <a16:creationId xmlns:a16="http://schemas.microsoft.com/office/drawing/2014/main" id="{DC3288C1-B326-5875-72C9-C9BA9064A9A4}"/>
                </a:ext>
              </a:extLst>
            </p:cNvPr>
            <p:cNvSpPr/>
            <p:nvPr/>
          </p:nvSpPr>
          <p:spPr>
            <a:xfrm>
              <a:off x="1453142" y="4823885"/>
              <a:ext cx="1620000" cy="6090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  <p:sp>
          <p:nvSpPr>
            <p:cNvPr id="42" name="Rounded Rectangle 16">
              <a:extLst>
                <a:ext uri="{FF2B5EF4-FFF2-40B4-BE49-F238E27FC236}">
                  <a16:creationId xmlns:a16="http://schemas.microsoft.com/office/drawing/2014/main" id="{ACD699A6-4361-700C-DAD1-96D6AB8B60AF}"/>
                </a:ext>
              </a:extLst>
            </p:cNvPr>
            <p:cNvSpPr/>
            <p:nvPr/>
          </p:nvSpPr>
          <p:spPr>
            <a:xfrm>
              <a:off x="1453142" y="3973730"/>
              <a:ext cx="1620000" cy="6090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bg1"/>
                </a:solidFill>
                <a:latin typeface="Helvetica Neue" panose="02000503000000020004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CBADE48-A898-488F-97A7-1F0BE87DCD6E}"/>
              </a:ext>
            </a:extLst>
          </p:cNvPr>
          <p:cNvSpPr/>
          <p:nvPr/>
        </p:nvSpPr>
        <p:spPr>
          <a:xfrm>
            <a:off x="0" y="0"/>
            <a:ext cx="1847088" cy="370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0178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9042" r="9041"/>
          <a:stretch>
            <a:fillRect/>
          </a:stretch>
        </p:blipFill>
        <p:spPr>
          <a:xfrm>
            <a:off x="0" y="0"/>
            <a:ext cx="843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28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MGF theme">
  <a:themeElements>
    <a:clrScheme name="Custom 2">
      <a:dk1>
        <a:srgbClr val="7E7F7E"/>
      </a:dk1>
      <a:lt1>
        <a:srgbClr val="FFFFFF"/>
      </a:lt1>
      <a:dk2>
        <a:srgbClr val="A9A9A9"/>
      </a:dk2>
      <a:lt2>
        <a:srgbClr val="92BCFF"/>
      </a:lt2>
      <a:accent1>
        <a:srgbClr val="B0E8FF"/>
      </a:accent1>
      <a:accent2>
        <a:srgbClr val="CB815F"/>
      </a:accent2>
      <a:accent3>
        <a:srgbClr val="6ECCB9"/>
      </a:accent3>
      <a:accent4>
        <a:srgbClr val="FA7267"/>
      </a:accent4>
      <a:accent5>
        <a:srgbClr val="7677AC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A5339DCB-0B39-479F-A874-C36CEDB4A966}" vid="{3EE66A52-CE67-4F4B-9D40-C655F787DFA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734a98-7a07-49d7-8eae-b6e61e1d5013" xsi:nil="true"/>
    <lcf76f155ced4ddcb4097134ff3c332f xmlns="672bdffd-c82d-4544-bb37-3dcf328d66c5">
      <Terms xmlns="http://schemas.microsoft.com/office/infopath/2007/PartnerControls"/>
    </lcf76f155ced4ddcb4097134ff3c332f>
    <Sno_x002e_ xmlns="672bdffd-c82d-4544-bb37-3dcf328d66c5" xsi:nil="true"/>
    <_x0023_ xmlns="672bdffd-c82d-4544-bb37-3dcf328d66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07699934E2249934EAE7692674922" ma:contentTypeVersion="17" ma:contentTypeDescription="Create a new document." ma:contentTypeScope="" ma:versionID="c7804d3007c13fc26a5b12c905509918">
  <xsd:schema xmlns:xsd="http://www.w3.org/2001/XMLSchema" xmlns:xs="http://www.w3.org/2001/XMLSchema" xmlns:p="http://schemas.microsoft.com/office/2006/metadata/properties" xmlns:ns2="672bdffd-c82d-4544-bb37-3dcf328d66c5" xmlns:ns3="23734a98-7a07-49d7-8eae-b6e61e1d5013" targetNamespace="http://schemas.microsoft.com/office/2006/metadata/properties" ma:root="true" ma:fieldsID="1dd4278d7c1333d1505adc2c0f269b9c" ns2:_="" ns3:_="">
    <xsd:import namespace="672bdffd-c82d-4544-bb37-3dcf328d66c5"/>
    <xsd:import namespace="23734a98-7a07-49d7-8eae-b6e61e1d5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Sno_x002e_" minOccurs="0"/>
                <xsd:element ref="ns2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bdffd-c82d-4544-bb37-3dcf328d6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a014e4-2455-4f06-87b3-e9c07625c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no_x002e_" ma:index="22" nillable="true" ma:displayName="Sno. " ma:format="Dropdown" ma:internalName="Sno_x002e_" ma:percentage="FALSE">
      <xsd:simpleType>
        <xsd:restriction base="dms:Number"/>
      </xsd:simpleType>
    </xsd:element>
    <xsd:element name="_x0023_" ma:index="23" nillable="true" ma:displayName="#" ma:format="Dropdown" ma:internalName="_x0023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34a98-7a07-49d7-8eae-b6e61e1d50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3910b8-2848-429e-b076-45feeb368cad}" ma:internalName="TaxCatchAll" ma:showField="CatchAllData" ma:web="23734a98-7a07-49d7-8eae-b6e61e1d50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D03E71-F3D4-493D-8837-C6999ED60E18}">
  <ds:schemaRefs>
    <ds:schemaRef ds:uri="23734a98-7a07-49d7-8eae-b6e61e1d5013"/>
    <ds:schemaRef ds:uri="672bdffd-c82d-4544-bb37-3dcf328d66c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5EDC32-AD5E-46CA-A5DE-A9123D4DFA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3B6D7-BC09-4CF2-B02D-396580A32707}">
  <ds:schemaRefs>
    <ds:schemaRef ds:uri="23734a98-7a07-49d7-8eae-b6e61e1d5013"/>
    <ds:schemaRef ds:uri="672bdffd-c82d-4544-bb37-3dcf328d66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BMGF theme</vt:lpstr>
      <vt:lpstr>office theme</vt:lpstr>
      <vt:lpstr>THEORY OF CHANGE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2023-08-02T12:40:16Z</dcterms:created>
  <dcterms:modified xsi:type="dcterms:W3CDTF">2023-11-15T08:17:36Z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0x010100FAE07699934E2249934EAE7692674922</vt:lpwstr>
  </property>
  <property fmtid="{D5CDD505-2E9C-101B-9397-08002B2CF9AE}" pid="3" name="MediaServiceImageTags">
    <vt:lpwstr/>
  </property>
</Properties>
</file>